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1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1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9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5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8138-D81B-4A50-A602-1C10F92F1244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3305" y="1848883"/>
            <a:ext cx="591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Ryders Green</a:t>
            </a:r>
          </a:p>
          <a:p>
            <a:pPr algn="ctr"/>
            <a:endParaRPr lang="en-GB" sz="5400" b="1" dirty="0"/>
          </a:p>
          <a:p>
            <a:pPr algn="ctr"/>
            <a:r>
              <a:rPr lang="en-GB" sz="5400" b="1" dirty="0" smtClean="0"/>
              <a:t>WOW Assembly</a:t>
            </a:r>
            <a:endParaRPr lang="en-GB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367">
            <a:off x="10063407" y="5313452"/>
            <a:ext cx="1709327" cy="1162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367">
            <a:off x="511422" y="5198912"/>
            <a:ext cx="1709327" cy="1162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491">
            <a:off x="2954831" y="4743653"/>
            <a:ext cx="1709327" cy="1162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367">
            <a:off x="7730823" y="4692131"/>
            <a:ext cx="1709327" cy="1162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670">
            <a:off x="5297508" y="5313452"/>
            <a:ext cx="1709327" cy="1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5BK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55473" y="2473850"/>
            <a:ext cx="223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5400" b="1" dirty="0" smtClean="0"/>
              <a:t>Abdul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9" y="3840832"/>
            <a:ext cx="3045823" cy="20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5F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162" y="2525486"/>
            <a:ext cx="6432321" cy="4332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3520" y="1400201"/>
            <a:ext cx="158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Dipti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922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5R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68240" y="1284684"/>
            <a:ext cx="2551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Reece</a:t>
            </a:r>
            <a:endParaRPr lang="en-GB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89" y="2178915"/>
            <a:ext cx="3475021" cy="46790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11932" y="2387237"/>
            <a:ext cx="1759131" cy="208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0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6RSA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84617" y="1182856"/>
            <a:ext cx="362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Gabriela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6573" y="1570699"/>
            <a:ext cx="4311770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6RLA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11781" y="1558780"/>
            <a:ext cx="241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Veronica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88" y="3786051"/>
            <a:ext cx="2578379" cy="296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486" y="2892425"/>
            <a:ext cx="4508863" cy="3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25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1H</a:t>
            </a:r>
            <a:endParaRPr lang="en-GB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07726" y="1361640"/>
            <a:ext cx="177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Mike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69" y="2508069"/>
            <a:ext cx="7057789" cy="42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1G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10" y="3016251"/>
            <a:ext cx="6585170" cy="3504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4514" y="1690688"/>
            <a:ext cx="200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Mehek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723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9882" y="-113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2K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84530" y="2374367"/>
            <a:ext cx="5166302" cy="3800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3430" y="1045028"/>
            <a:ext cx="162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Afsa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107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8890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8" y="-26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2E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67940" y="856258"/>
            <a:ext cx="265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Aliyah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57966" y="2048755"/>
            <a:ext cx="5039650" cy="43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3H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4" y="2860603"/>
            <a:ext cx="6088908" cy="3749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518" y="3085413"/>
            <a:ext cx="3223539" cy="329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7906" y="1464720"/>
            <a:ext cx="22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/>
              <a:t>Yusrah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68794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8" y="295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3F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31101" y="947817"/>
            <a:ext cx="2529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 smtClean="0"/>
              <a:t>Atreyu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40" y="1917477"/>
            <a:ext cx="4385118" cy="49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4T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13797" y="1873687"/>
            <a:ext cx="17644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8000" b="1" dirty="0" smtClean="0"/>
              <a:t>Lee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9" y="3840832"/>
            <a:ext cx="3045823" cy="20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/>
              <a:t>4R</a:t>
            </a:r>
            <a:r>
              <a:rPr lang="en-GB" sz="5400" b="1" dirty="0" smtClean="0"/>
              <a:t> </a:t>
            </a:r>
            <a:r>
              <a:rPr lang="en-GB" dirty="0"/>
              <a:t> </a:t>
            </a:r>
            <a:endParaRPr lang="en-GB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4754" y="1338943"/>
            <a:ext cx="57824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2060"/>
                </a:solidFill>
              </a:rPr>
              <a:t>Filip</a:t>
            </a:r>
          </a:p>
          <a:p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158" y="2390372"/>
            <a:ext cx="6301352" cy="43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30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1H</vt:lpstr>
      <vt:lpstr>1G</vt:lpstr>
      <vt:lpstr>2K</vt:lpstr>
      <vt:lpstr>2E</vt:lpstr>
      <vt:lpstr>3H</vt:lpstr>
      <vt:lpstr>3F</vt:lpstr>
      <vt:lpstr>4T</vt:lpstr>
      <vt:lpstr>4R  </vt:lpstr>
      <vt:lpstr>5BK</vt:lpstr>
      <vt:lpstr>5F</vt:lpstr>
      <vt:lpstr>5R</vt:lpstr>
      <vt:lpstr>6RSA</vt:lpstr>
      <vt:lpstr>6RLA</vt:lpstr>
    </vt:vector>
  </TitlesOfParts>
  <Company>Ryders Green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Johal</dc:creator>
  <cp:lastModifiedBy>Angela Johal</cp:lastModifiedBy>
  <cp:revision>24</cp:revision>
  <dcterms:created xsi:type="dcterms:W3CDTF">2019-09-12T13:35:57Z</dcterms:created>
  <dcterms:modified xsi:type="dcterms:W3CDTF">2019-10-03T12:20:01Z</dcterms:modified>
</cp:coreProperties>
</file>