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8138-D81B-4A50-A602-1C10F92F1244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C2EA-7491-4C37-B8A5-B9ED183A6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0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8138-D81B-4A50-A602-1C10F92F1244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C2EA-7491-4C37-B8A5-B9ED183A6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314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8138-D81B-4A50-A602-1C10F92F1244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C2EA-7491-4C37-B8A5-B9ED183A6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49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8138-D81B-4A50-A602-1C10F92F1244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C2EA-7491-4C37-B8A5-B9ED183A6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85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8138-D81B-4A50-A602-1C10F92F1244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C2EA-7491-4C37-B8A5-B9ED183A6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8138-D81B-4A50-A602-1C10F92F1244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C2EA-7491-4C37-B8A5-B9ED183A6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61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8138-D81B-4A50-A602-1C10F92F1244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C2EA-7491-4C37-B8A5-B9ED183A6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51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8138-D81B-4A50-A602-1C10F92F1244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C2EA-7491-4C37-B8A5-B9ED183A6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39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8138-D81B-4A50-A602-1C10F92F1244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C2EA-7491-4C37-B8A5-B9ED183A6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07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8138-D81B-4A50-A602-1C10F92F1244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C2EA-7491-4C37-B8A5-B9ED183A6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95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8138-D81B-4A50-A602-1C10F92F1244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C2EA-7491-4C37-B8A5-B9ED183A6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12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88138-D81B-4A50-A602-1C10F92F1244}" type="datetimeFigureOut">
              <a:rPr lang="en-GB" smtClean="0"/>
              <a:t>08/11/2019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7C2EA-7491-4C37-B8A5-B9ED183A67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18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6174" y="1756487"/>
            <a:ext cx="59196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Ryders Green</a:t>
            </a:r>
          </a:p>
          <a:p>
            <a:pPr algn="ctr"/>
            <a:endParaRPr lang="en-GB" sz="6000" b="1" dirty="0"/>
          </a:p>
          <a:p>
            <a:pPr algn="ctr"/>
            <a:r>
              <a:rPr lang="en-GB" sz="6000" b="1" dirty="0" smtClean="0"/>
              <a:t>WOW Assembly</a:t>
            </a:r>
            <a:endParaRPr lang="en-GB" sz="6000" b="1" dirty="0"/>
          </a:p>
        </p:txBody>
      </p:sp>
      <p:sp>
        <p:nvSpPr>
          <p:cNvPr id="4" name="Oval 3"/>
          <p:cNvSpPr/>
          <p:nvPr/>
        </p:nvSpPr>
        <p:spPr>
          <a:xfrm>
            <a:off x="600075" y="390525"/>
            <a:ext cx="959513" cy="126682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1209675" y="1657350"/>
            <a:ext cx="200025" cy="7334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 rot="590472">
            <a:off x="6032870" y="117985"/>
            <a:ext cx="959513" cy="1266825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327087" y="1324751"/>
            <a:ext cx="123826" cy="66519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rot="525959">
            <a:off x="1650517" y="4096066"/>
            <a:ext cx="959513" cy="1266825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>
            <a:stCxn id="18" idx="4"/>
          </p:cNvCxnSpPr>
          <p:nvPr/>
        </p:nvCxnSpPr>
        <p:spPr>
          <a:xfrm flipH="1">
            <a:off x="1954062" y="5355492"/>
            <a:ext cx="79681" cy="8071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 rot="659098">
            <a:off x="10712992" y="3382841"/>
            <a:ext cx="959513" cy="126682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 rot="590472">
            <a:off x="6458427" y="4526097"/>
            <a:ext cx="1216600" cy="1641606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6710814" y="6107167"/>
            <a:ext cx="214737" cy="40357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0978457" y="4652579"/>
            <a:ext cx="71417" cy="9615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23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34149" y="365126"/>
            <a:ext cx="2508068" cy="801824"/>
          </a:xfrm>
        </p:spPr>
        <p:txBody>
          <a:bodyPr/>
          <a:lstStyle/>
          <a:p>
            <a:r>
              <a:rPr lang="en-GB" b="1" dirty="0" smtClean="0"/>
              <a:t>-5R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599" y="1166950"/>
            <a:ext cx="7899293" cy="522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3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43155" y="286749"/>
            <a:ext cx="2508068" cy="801824"/>
          </a:xfrm>
        </p:spPr>
        <p:txBody>
          <a:bodyPr/>
          <a:lstStyle/>
          <a:p>
            <a:r>
              <a:rPr lang="en-GB" b="1" dirty="0" smtClean="0"/>
              <a:t>5F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444" y="1375322"/>
            <a:ext cx="7049111" cy="49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66343" y="339000"/>
            <a:ext cx="2508068" cy="801824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Laura -5BK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141650" y="2180781"/>
            <a:ext cx="5557456" cy="379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68389" y="365126"/>
            <a:ext cx="2873828" cy="801824"/>
          </a:xfrm>
        </p:spPr>
        <p:txBody>
          <a:bodyPr>
            <a:normAutofit/>
          </a:bodyPr>
          <a:lstStyle/>
          <a:p>
            <a:r>
              <a:rPr lang="en-GB" b="1" dirty="0" smtClean="0"/>
              <a:t>Caitlin-6RSA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924" y="1740503"/>
            <a:ext cx="3573173" cy="3915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07" y="993503"/>
            <a:ext cx="4156710" cy="55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2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8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00061" y="396387"/>
            <a:ext cx="4026709" cy="801824"/>
          </a:xfrm>
        </p:spPr>
        <p:txBody>
          <a:bodyPr>
            <a:normAutofit/>
          </a:bodyPr>
          <a:lstStyle/>
          <a:p>
            <a:r>
              <a:rPr lang="en-GB" dirty="0" smtClean="0"/>
              <a:t>Karina-6RLA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66902" y="1960442"/>
            <a:ext cx="4783668" cy="3587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84729" y="1962273"/>
            <a:ext cx="4798323" cy="359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0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0393" y="1481835"/>
            <a:ext cx="68112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/>
              <a:t>Thank you to all parents and carers for your continued support</a:t>
            </a:r>
          </a:p>
          <a:p>
            <a:pPr algn="ctr"/>
            <a:endParaRPr lang="en-GB" sz="5400" b="1" dirty="0"/>
          </a:p>
        </p:txBody>
      </p:sp>
      <p:sp>
        <p:nvSpPr>
          <p:cNvPr id="4" name="Oval 3"/>
          <p:cNvSpPr/>
          <p:nvPr/>
        </p:nvSpPr>
        <p:spPr>
          <a:xfrm>
            <a:off x="600075" y="390525"/>
            <a:ext cx="959513" cy="126682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1209675" y="1657350"/>
            <a:ext cx="200025" cy="7334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 rot="590472">
            <a:off x="6032870" y="117985"/>
            <a:ext cx="959513" cy="1266825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327087" y="1324751"/>
            <a:ext cx="123826" cy="66519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rot="525959">
            <a:off x="1650517" y="4096066"/>
            <a:ext cx="959513" cy="1266825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>
            <a:stCxn id="18" idx="4"/>
          </p:cNvCxnSpPr>
          <p:nvPr/>
        </p:nvCxnSpPr>
        <p:spPr>
          <a:xfrm flipH="1">
            <a:off x="1954062" y="5355492"/>
            <a:ext cx="79681" cy="8071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 rot="659098">
            <a:off x="10712992" y="3382841"/>
            <a:ext cx="959513" cy="126682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 rot="590472">
            <a:off x="6800847" y="4744470"/>
            <a:ext cx="1216600" cy="1641606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7072674" y="6377133"/>
            <a:ext cx="214737" cy="40357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0978457" y="4652579"/>
            <a:ext cx="71417" cy="9615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35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34148" y="365125"/>
            <a:ext cx="2795452" cy="697321"/>
          </a:xfrm>
        </p:spPr>
        <p:txBody>
          <a:bodyPr/>
          <a:lstStyle/>
          <a:p>
            <a:r>
              <a:rPr lang="en-GB" b="1" dirty="0" smtClean="0"/>
              <a:t> </a:t>
            </a:r>
            <a:r>
              <a:rPr lang="en-GB" b="1" dirty="0" smtClean="0"/>
              <a:t>1H</a:t>
            </a:r>
            <a:endParaRPr lang="en-GB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" t="13585" r="8309" b="5638"/>
          <a:stretch/>
        </p:blipFill>
        <p:spPr bwMode="auto">
          <a:xfrm rot="5400000">
            <a:off x="341106" y="1516762"/>
            <a:ext cx="5438003" cy="49222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217" y="1258886"/>
            <a:ext cx="5253174" cy="333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5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34149" y="365126"/>
            <a:ext cx="3021874" cy="749572"/>
          </a:xfrm>
        </p:spPr>
        <p:txBody>
          <a:bodyPr/>
          <a:lstStyle/>
          <a:p>
            <a:r>
              <a:rPr lang="en-GB" b="1" dirty="0" smtClean="0"/>
              <a:t>1G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15111" y="1312522"/>
            <a:ext cx="5767387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5261337" y="1189311"/>
            <a:ext cx="423862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 panose="030F0702030302020204" pitchFamily="66" charset="0"/>
              </a:rPr>
              <a:t>WOW of the Week!</a:t>
            </a:r>
            <a:endParaRPr lang="en-GB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37165" y="2504368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600" kern="1400" dirty="0">
                <a:solidFill>
                  <a:srgbClr val="000000"/>
                </a:solidFill>
                <a:latin typeface="NTPreCursive" panose="03000400000000000000" pitchFamily="66" charset="0"/>
              </a:rPr>
              <a:t>This certificate is awarded to</a:t>
            </a:r>
            <a:endParaRPr lang="en-GB" sz="36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GB" sz="3600" kern="1400" dirty="0">
                <a:solidFill>
                  <a:srgbClr val="000000"/>
                </a:solidFill>
                <a:latin typeface="NTPreCursive" panose="03000400000000000000" pitchFamily="66" charset="0"/>
              </a:rPr>
              <a:t>Ishaan </a:t>
            </a:r>
            <a:endParaRPr lang="en-GB" sz="3600" kern="1400" dirty="0" smtClean="0">
              <a:solidFill>
                <a:srgbClr val="000000"/>
              </a:solidFill>
              <a:latin typeface="NTPreCursive" panose="03000400000000000000" pitchFamily="66" charset="0"/>
            </a:endParaRPr>
          </a:p>
          <a:p>
            <a:pPr algn="ctr"/>
            <a:endParaRPr lang="en-GB" sz="3600" kern="1400" dirty="0">
              <a:solidFill>
                <a:srgbClr val="000000"/>
              </a:solidFill>
              <a:latin typeface="NTPreCursive" panose="03000400000000000000" pitchFamily="66" charset="0"/>
            </a:endParaRPr>
          </a:p>
          <a:p>
            <a:r>
              <a:rPr lang="en-GB" dirty="0">
                <a:latin typeface="CCW Cursive Writing 6" panose="03050602040000000000" pitchFamily="66" charset="0"/>
              </a:rPr>
              <a:t>For outstanding use of phonics in his writing.</a:t>
            </a:r>
          </a:p>
          <a:p>
            <a:r>
              <a:rPr lang="en-GB" dirty="0">
                <a:latin typeface="CCW Cursive Writing 6" panose="03050602040000000000" pitchFamily="66" charset="0"/>
              </a:rPr>
              <a:t>From Miss Graham , Miss Robinson and Miss Corbett</a:t>
            </a:r>
          </a:p>
          <a:p>
            <a:r>
              <a:rPr lang="en-GB" dirty="0">
                <a:latin typeface="CCW Cursive Writing 6" panose="03050602040000000000" pitchFamily="66" charset="0"/>
              </a:rPr>
              <a:t>8.11.19</a:t>
            </a:r>
          </a:p>
          <a:p>
            <a:r>
              <a:rPr lang="en-GB" dirty="0"/>
              <a:t> </a:t>
            </a:r>
          </a:p>
          <a:p>
            <a:pPr algn="ctr"/>
            <a:endParaRPr lang="en-GB" sz="36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GB" sz="8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sz="800" kern="140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2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5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34149" y="365126"/>
            <a:ext cx="2959574" cy="801824"/>
          </a:xfrm>
        </p:spPr>
        <p:txBody>
          <a:bodyPr>
            <a:normAutofit/>
          </a:bodyPr>
          <a:lstStyle/>
          <a:p>
            <a:r>
              <a:rPr lang="en-GB" b="1" dirty="0" err="1" smtClean="0"/>
              <a:t>Harleen</a:t>
            </a:r>
            <a:r>
              <a:rPr lang="en-GB" b="1" dirty="0" smtClean="0"/>
              <a:t> -2K</a:t>
            </a:r>
            <a:endParaRPr lang="en-GB" b="1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618942" y="1650569"/>
            <a:ext cx="5228426" cy="472532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 rot="5400000">
            <a:off x="6999008" y="2270700"/>
            <a:ext cx="4649617" cy="39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3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34149" y="365126"/>
            <a:ext cx="2508068" cy="801824"/>
          </a:xfrm>
        </p:spPr>
        <p:txBody>
          <a:bodyPr/>
          <a:lstStyle/>
          <a:p>
            <a:r>
              <a:rPr lang="en-GB" b="1" dirty="0" err="1" smtClean="0"/>
              <a:t>Nelli</a:t>
            </a:r>
            <a:r>
              <a:rPr lang="en-GB" b="1" dirty="0" smtClean="0"/>
              <a:t> -2E</a:t>
            </a:r>
            <a:endParaRPr lang="en-GB" b="1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356420" y="1808295"/>
            <a:ext cx="5118540" cy="420714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6806433" y="2898941"/>
            <a:ext cx="4056057" cy="202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1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8384" y="365126"/>
            <a:ext cx="3053833" cy="801824"/>
          </a:xfrm>
        </p:spPr>
        <p:txBody>
          <a:bodyPr>
            <a:normAutofit/>
          </a:bodyPr>
          <a:lstStyle/>
          <a:p>
            <a:r>
              <a:rPr lang="en-GB" b="1" dirty="0" err="1" smtClean="0"/>
              <a:t>Laciemai</a:t>
            </a:r>
            <a:r>
              <a:rPr lang="en-GB" b="1" dirty="0" smtClean="0"/>
              <a:t> 3F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456" y="1054044"/>
            <a:ext cx="3558848" cy="5464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251" y="2539549"/>
            <a:ext cx="4183743" cy="20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6057" y="388572"/>
            <a:ext cx="2508068" cy="801824"/>
          </a:xfrm>
        </p:spPr>
        <p:txBody>
          <a:bodyPr/>
          <a:lstStyle/>
          <a:p>
            <a:r>
              <a:rPr lang="en-GB" b="1" dirty="0" smtClean="0"/>
              <a:t>Ava -3H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2" y="1828801"/>
            <a:ext cx="5283199" cy="3962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983" y="2153139"/>
            <a:ext cx="4611078" cy="345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34149" y="365126"/>
            <a:ext cx="2508068" cy="801824"/>
          </a:xfrm>
        </p:spPr>
        <p:txBody>
          <a:bodyPr/>
          <a:lstStyle/>
          <a:p>
            <a:r>
              <a:rPr lang="en-GB" b="1" dirty="0" smtClean="0"/>
              <a:t>4T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595" y="1166950"/>
            <a:ext cx="8350281" cy="550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53395" y="278719"/>
            <a:ext cx="4058194" cy="801824"/>
          </a:xfrm>
        </p:spPr>
        <p:txBody>
          <a:bodyPr>
            <a:normAutofit/>
          </a:bodyPr>
          <a:lstStyle/>
          <a:p>
            <a:r>
              <a:rPr lang="en-GB" b="1" dirty="0" smtClean="0"/>
              <a:t>Faye &amp; Omar - 4R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16408" y="1781636"/>
            <a:ext cx="6793423" cy="5074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0549" y="1080543"/>
            <a:ext cx="5982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Working together to generate questions for different members of Roman families.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7147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85</Words>
  <Application>Microsoft Office PowerPoint</Application>
  <PresentationFormat>Widescreen</PresentationFormat>
  <Paragraphs>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CCW Cursive Writing 6</vt:lpstr>
      <vt:lpstr>Comic Sans MS</vt:lpstr>
      <vt:lpstr>NTPreCursive</vt:lpstr>
      <vt:lpstr>Times New Roman</vt:lpstr>
      <vt:lpstr>Office Theme</vt:lpstr>
      <vt:lpstr>PowerPoint Presentation</vt:lpstr>
      <vt:lpstr> 1H</vt:lpstr>
      <vt:lpstr>1G</vt:lpstr>
      <vt:lpstr>Harleen -2K</vt:lpstr>
      <vt:lpstr>Nelli -2E</vt:lpstr>
      <vt:lpstr>Laciemai 3F</vt:lpstr>
      <vt:lpstr>Ava -3H</vt:lpstr>
      <vt:lpstr>4T</vt:lpstr>
      <vt:lpstr>Faye &amp; Omar - 4R</vt:lpstr>
      <vt:lpstr>-5R</vt:lpstr>
      <vt:lpstr>5F</vt:lpstr>
      <vt:lpstr>Laura -5BK</vt:lpstr>
      <vt:lpstr>Caitlin-6RSA</vt:lpstr>
      <vt:lpstr>Karina-6RLA</vt:lpstr>
      <vt:lpstr>PowerPoint Presentation</vt:lpstr>
    </vt:vector>
  </TitlesOfParts>
  <Company>Ryders Green Primary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Johal</dc:creator>
  <cp:lastModifiedBy>KS2 Hall</cp:lastModifiedBy>
  <cp:revision>101</cp:revision>
  <dcterms:created xsi:type="dcterms:W3CDTF">2019-09-12T13:35:57Z</dcterms:created>
  <dcterms:modified xsi:type="dcterms:W3CDTF">2019-11-08T08:36:39Z</dcterms:modified>
</cp:coreProperties>
</file>