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" panose="020B0604020202020204" pitchFamily="2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573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7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4" y="1775296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small bed. "This bed is just right," she sighed. </a:t>
            </a:r>
            <a:r>
              <a:rPr lang="en-GB" altLang="en-US" sz="2400" b="0"/>
              <a:t>She curled up and fell asleep.</a:t>
            </a:r>
            <a:endParaRPr lang="en-GB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643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664234" y="1790942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5" y="1766138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90"/>
            <a:ext cx="8220075" cy="994306"/>
          </a:xfrm>
        </p:spPr>
        <p:txBody>
          <a:bodyPr/>
          <a:lstStyle/>
          <a:p>
            <a:r>
              <a:rPr lang="en-GB" altLang="en-US" sz="2400" b="0" dirty="0"/>
              <a:t>Once upon a time lived Goldilocks and The Three Bears.</a:t>
            </a:r>
            <a:endParaRPr lang="en-GB" sz="2400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613007" y="1790944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9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612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612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1786008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692467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5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0" y="1790944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573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934329" y="1790944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1138757" y="1790944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573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573655" y="1790943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450</Words>
  <Application>Microsoft Office PowerPoint</Application>
  <PresentationFormat>On-screen Show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Twinkl</vt:lpstr>
      <vt:lpstr>Arial</vt:lpstr>
      <vt:lpstr>Office Theme</vt:lpstr>
      <vt:lpstr>PowerPoint Presentation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Kiren Cheema</cp:lastModifiedBy>
  <cp:revision>9</cp:revision>
  <dcterms:created xsi:type="dcterms:W3CDTF">2019-05-09T09:42:14Z</dcterms:created>
  <dcterms:modified xsi:type="dcterms:W3CDTF">2020-06-17T10:30:17Z</dcterms:modified>
</cp:coreProperties>
</file>