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86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31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" pitchFamily="50" charset="0"/>
              </a:rPr>
              <a:t>Introduction</a:t>
            </a:r>
            <a:endParaRPr lang="en-GB" sz="3600" dirty="0">
              <a:latin typeface="+mn-lt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4196863" y="1881553"/>
            <a:ext cx="3950676" cy="3833445"/>
          </a:xfrm>
          <a:prstGeom prst="wedgeRoundRectCallout">
            <a:avLst>
              <a:gd name="adj1" fmla="val -61471"/>
              <a:gd name="adj2" fmla="val -18693"/>
              <a:gd name="adj3" fmla="val 16667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just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My name is Max and I am a monkey. Mummy Monkey has helped me to collect some bananas to share with my friends.</a:t>
            </a:r>
          </a:p>
          <a:p>
            <a:pPr marL="114300" algn="just"/>
            <a:endParaRPr lang="en-GB" dirty="0">
              <a:solidFill>
                <a:schemeClr val="tx1"/>
              </a:solidFill>
              <a:latin typeface="Twinkl" pitchFamily="50" charset="0"/>
            </a:endParaRPr>
          </a:p>
          <a:p>
            <a:pPr marL="114300" algn="just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help me share the bananas fairly with my friends? </a:t>
            </a:r>
          </a:p>
          <a:p>
            <a:pPr marL="114300" algn="just"/>
            <a:endParaRPr lang="en-GB" dirty="0">
              <a:solidFill>
                <a:schemeClr val="tx1"/>
              </a:solidFill>
              <a:latin typeface="Twinkl" pitchFamily="50" charset="0"/>
            </a:endParaRPr>
          </a:p>
          <a:p>
            <a:pPr marL="114300" algn="just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I need to share the bananas fairly so that each monkey has the same number.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1" y="1881553"/>
            <a:ext cx="3217349" cy="430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" pitchFamily="50" charset="0"/>
              </a:rPr>
              <a:t>Here is Max.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2660" y="4399454"/>
            <a:ext cx="197533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Click on the bananas to share them.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23" y="4817263"/>
            <a:ext cx="2266634" cy="1411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323" y="4276466"/>
            <a:ext cx="2510754" cy="25908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561492" y="4512634"/>
            <a:ext cx="1981200" cy="1793630"/>
          </a:xfrm>
          <a:prstGeom prst="wedgeEllipseCallout">
            <a:avLst>
              <a:gd name="adj1" fmla="val -56336"/>
              <a:gd name="adj2" fmla="val -22794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How many bananas have we collected?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9" y="1345738"/>
            <a:ext cx="1344170" cy="1799493"/>
          </a:xfrm>
          <a:prstGeom prst="rect">
            <a:avLst/>
          </a:prstGeom>
        </p:spPr>
      </p:pic>
      <p:pic>
        <p:nvPicPr>
          <p:cNvPr id="11" name="B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58" y="4925316"/>
            <a:ext cx="479090" cy="416350"/>
          </a:xfrm>
          <a:prstGeom prst="rect">
            <a:avLst/>
          </a:prstGeom>
        </p:spPr>
      </p:pic>
      <p:pic>
        <p:nvPicPr>
          <p:cNvPr id="27" name="B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58" y="4930525"/>
            <a:ext cx="479090" cy="416350"/>
          </a:xfrm>
          <a:prstGeom prst="rect">
            <a:avLst/>
          </a:prstGeom>
        </p:spPr>
      </p:pic>
      <p:pic>
        <p:nvPicPr>
          <p:cNvPr id="38" name="B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58" y="4929960"/>
            <a:ext cx="479090" cy="416350"/>
          </a:xfrm>
          <a:prstGeom prst="rect">
            <a:avLst/>
          </a:prstGeom>
        </p:spPr>
      </p:pic>
      <p:pic>
        <p:nvPicPr>
          <p:cNvPr id="39" name="B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34" y="4936391"/>
            <a:ext cx="479090" cy="416350"/>
          </a:xfrm>
          <a:prstGeom prst="rect">
            <a:avLst/>
          </a:prstGeom>
        </p:spPr>
      </p:pic>
      <p:pic>
        <p:nvPicPr>
          <p:cNvPr id="40" name="B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727" y="4929960"/>
            <a:ext cx="479090" cy="416350"/>
          </a:xfrm>
          <a:prstGeom prst="rect">
            <a:avLst/>
          </a:prstGeom>
        </p:spPr>
      </p:pic>
      <p:pic>
        <p:nvPicPr>
          <p:cNvPr id="41" name="B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34" y="4936390"/>
            <a:ext cx="479090" cy="416350"/>
          </a:xfrm>
          <a:prstGeom prst="rect">
            <a:avLst/>
          </a:prstGeom>
        </p:spPr>
      </p:pic>
      <p:pic>
        <p:nvPicPr>
          <p:cNvPr id="42" name="B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34" y="4929960"/>
            <a:ext cx="479090" cy="416350"/>
          </a:xfrm>
          <a:prstGeom prst="rect">
            <a:avLst/>
          </a:prstGeom>
        </p:spPr>
      </p:pic>
      <p:pic>
        <p:nvPicPr>
          <p:cNvPr id="43" name="B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87" y="4934604"/>
            <a:ext cx="479090" cy="416350"/>
          </a:xfrm>
          <a:prstGeom prst="rect">
            <a:avLst/>
          </a:prstGeom>
        </p:spPr>
      </p:pic>
      <p:pic>
        <p:nvPicPr>
          <p:cNvPr id="44" name="B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94" y="4936024"/>
            <a:ext cx="479090" cy="416350"/>
          </a:xfrm>
          <a:prstGeom prst="rect">
            <a:avLst/>
          </a:prstGeom>
        </p:spPr>
      </p:pic>
      <p:pic>
        <p:nvPicPr>
          <p:cNvPr id="45" name="B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88" y="4936024"/>
            <a:ext cx="479090" cy="416350"/>
          </a:xfrm>
          <a:prstGeom prst="rect">
            <a:avLst/>
          </a:prstGeom>
        </p:spPr>
      </p:pic>
      <p:pic>
        <p:nvPicPr>
          <p:cNvPr id="46" name="B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19" y="4922786"/>
            <a:ext cx="479090" cy="416350"/>
          </a:xfrm>
          <a:prstGeom prst="rect">
            <a:avLst/>
          </a:prstGeom>
        </p:spPr>
      </p:pic>
      <p:pic>
        <p:nvPicPr>
          <p:cNvPr id="48" name="B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87" y="4910369"/>
            <a:ext cx="479090" cy="416350"/>
          </a:xfrm>
          <a:prstGeom prst="rect">
            <a:avLst/>
          </a:prstGeom>
        </p:spPr>
      </p:pic>
      <p:grpSp>
        <p:nvGrpSpPr>
          <p:cNvPr id="12" name="Banana's"/>
          <p:cNvGrpSpPr/>
          <p:nvPr/>
        </p:nvGrpSpPr>
        <p:grpSpPr>
          <a:xfrm>
            <a:off x="6311801" y="4540894"/>
            <a:ext cx="2036668" cy="1324011"/>
            <a:chOff x="6311801" y="4540894"/>
            <a:chExt cx="2036668" cy="132401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137" y="4660521"/>
              <a:ext cx="700428" cy="60870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065" y="4770059"/>
              <a:ext cx="700428" cy="60870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801" y="5039883"/>
              <a:ext cx="700428" cy="60870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433" y="4951851"/>
              <a:ext cx="700428" cy="60870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6342" y="4603484"/>
              <a:ext cx="700428" cy="60870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558" y="4747460"/>
              <a:ext cx="700428" cy="6087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49" y="4868847"/>
              <a:ext cx="700428" cy="60870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041" y="4907629"/>
              <a:ext cx="700428" cy="60870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469" y="5256202"/>
              <a:ext cx="700428" cy="60870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4691" y="5009610"/>
              <a:ext cx="700428" cy="60870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876" y="4723259"/>
              <a:ext cx="700428" cy="60870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555" y="4540894"/>
              <a:ext cx="700428" cy="608703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4"/>
          <a:stretch/>
        </p:blipFill>
        <p:spPr>
          <a:xfrm>
            <a:off x="6183923" y="5400177"/>
            <a:ext cx="2266634" cy="8290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4357" y="3062138"/>
            <a:ext cx="378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Max has 12 bananas.</a:t>
            </a:r>
          </a:p>
        </p:txBody>
      </p:sp>
    </p:spTree>
    <p:extLst>
      <p:ext uri="{BB962C8B-B14F-4D97-AF65-F5344CB8AC3E}">
        <p14:creationId xmlns:p14="http://schemas.microsoft.com/office/powerpoint/2010/main" val="165939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54895 -0.4349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-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4868 -0.4356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0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42777 -0.4337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9" y="-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36441 -0.4340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3033 -0.4354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24271 -0.4356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18525 -0.4344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12604 -0.4335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022E-16 L -0.06701 -0.4347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0313 -0.4347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0.04948 -0.4354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0798 -0.4328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Twinkl" pitchFamily="50" charset="0"/>
              </a:rPr>
              <a:t>Max’s friend, Marcia, would like some bananas too.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2660" y="4399454"/>
            <a:ext cx="197533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Click on the bananas to share them.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23" y="4817263"/>
            <a:ext cx="2266634" cy="1411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323" y="4267194"/>
            <a:ext cx="2510754" cy="25908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561491" y="4503362"/>
            <a:ext cx="2306593" cy="2088216"/>
          </a:xfrm>
          <a:prstGeom prst="wedgeEllipseCallout">
            <a:avLst>
              <a:gd name="adj1" fmla="val -56336"/>
              <a:gd name="adj2" fmla="val -22794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What do you notice about the number of bananas each monkey has?</a:t>
            </a:r>
            <a:endParaRPr lang="en-GB" dirty="0"/>
          </a:p>
        </p:txBody>
      </p:sp>
      <p:pic>
        <p:nvPicPr>
          <p:cNvPr id="11" name="B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58" y="4925316"/>
            <a:ext cx="479090" cy="416350"/>
          </a:xfrm>
          <a:prstGeom prst="rect">
            <a:avLst/>
          </a:prstGeom>
        </p:spPr>
      </p:pic>
      <p:pic>
        <p:nvPicPr>
          <p:cNvPr id="27" name="B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58" y="4930525"/>
            <a:ext cx="479090" cy="416350"/>
          </a:xfrm>
          <a:prstGeom prst="rect">
            <a:avLst/>
          </a:prstGeom>
        </p:spPr>
      </p:pic>
      <p:pic>
        <p:nvPicPr>
          <p:cNvPr id="38" name="B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58" y="4929960"/>
            <a:ext cx="479090" cy="416350"/>
          </a:xfrm>
          <a:prstGeom prst="rect">
            <a:avLst/>
          </a:prstGeom>
        </p:spPr>
      </p:pic>
      <p:pic>
        <p:nvPicPr>
          <p:cNvPr id="39" name="B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34" y="4936391"/>
            <a:ext cx="479090" cy="416350"/>
          </a:xfrm>
          <a:prstGeom prst="rect">
            <a:avLst/>
          </a:prstGeom>
        </p:spPr>
      </p:pic>
      <p:pic>
        <p:nvPicPr>
          <p:cNvPr id="40" name="B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727" y="4929960"/>
            <a:ext cx="479090" cy="416350"/>
          </a:xfrm>
          <a:prstGeom prst="rect">
            <a:avLst/>
          </a:prstGeom>
        </p:spPr>
      </p:pic>
      <p:pic>
        <p:nvPicPr>
          <p:cNvPr id="41" name="B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34" y="4936390"/>
            <a:ext cx="479090" cy="416350"/>
          </a:xfrm>
          <a:prstGeom prst="rect">
            <a:avLst/>
          </a:prstGeom>
        </p:spPr>
      </p:pic>
      <p:pic>
        <p:nvPicPr>
          <p:cNvPr id="42" name="B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34" y="4929960"/>
            <a:ext cx="479090" cy="416350"/>
          </a:xfrm>
          <a:prstGeom prst="rect">
            <a:avLst/>
          </a:prstGeom>
        </p:spPr>
      </p:pic>
      <p:pic>
        <p:nvPicPr>
          <p:cNvPr id="43" name="B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87" y="4934604"/>
            <a:ext cx="479090" cy="416350"/>
          </a:xfrm>
          <a:prstGeom prst="rect">
            <a:avLst/>
          </a:prstGeom>
        </p:spPr>
      </p:pic>
      <p:pic>
        <p:nvPicPr>
          <p:cNvPr id="44" name="B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94" y="4936024"/>
            <a:ext cx="479090" cy="416350"/>
          </a:xfrm>
          <a:prstGeom prst="rect">
            <a:avLst/>
          </a:prstGeom>
        </p:spPr>
      </p:pic>
      <p:pic>
        <p:nvPicPr>
          <p:cNvPr id="45" name="B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88" y="4936024"/>
            <a:ext cx="479090" cy="416350"/>
          </a:xfrm>
          <a:prstGeom prst="rect">
            <a:avLst/>
          </a:prstGeom>
        </p:spPr>
      </p:pic>
      <p:pic>
        <p:nvPicPr>
          <p:cNvPr id="46" name="B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19" y="4922786"/>
            <a:ext cx="479090" cy="416350"/>
          </a:xfrm>
          <a:prstGeom prst="rect">
            <a:avLst/>
          </a:prstGeom>
        </p:spPr>
      </p:pic>
      <p:pic>
        <p:nvPicPr>
          <p:cNvPr id="48" name="B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87" y="4910369"/>
            <a:ext cx="479090" cy="416350"/>
          </a:xfrm>
          <a:prstGeom prst="rect">
            <a:avLst/>
          </a:prstGeom>
        </p:spPr>
      </p:pic>
      <p:grpSp>
        <p:nvGrpSpPr>
          <p:cNvPr id="12" name="Banana's"/>
          <p:cNvGrpSpPr/>
          <p:nvPr/>
        </p:nvGrpSpPr>
        <p:grpSpPr>
          <a:xfrm>
            <a:off x="6311801" y="4540894"/>
            <a:ext cx="2036668" cy="1324011"/>
            <a:chOff x="6311801" y="4540894"/>
            <a:chExt cx="2036668" cy="132401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137" y="4660521"/>
              <a:ext cx="700428" cy="60870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065" y="4770059"/>
              <a:ext cx="700428" cy="60870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801" y="5039883"/>
              <a:ext cx="700428" cy="60870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433" y="4951851"/>
              <a:ext cx="700428" cy="60870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6342" y="4603484"/>
              <a:ext cx="700428" cy="60870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558" y="4747460"/>
              <a:ext cx="700428" cy="6087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49" y="4868847"/>
              <a:ext cx="700428" cy="60870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041" y="4907629"/>
              <a:ext cx="700428" cy="60870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469" y="5256202"/>
              <a:ext cx="700428" cy="60870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4691" y="5009610"/>
              <a:ext cx="700428" cy="60870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876" y="4723259"/>
              <a:ext cx="700428" cy="60870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555" y="4540894"/>
              <a:ext cx="700428" cy="608703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4"/>
          <a:stretch/>
        </p:blipFill>
        <p:spPr>
          <a:xfrm>
            <a:off x="6183923" y="5400177"/>
            <a:ext cx="2266634" cy="8290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9797" y="2560935"/>
            <a:ext cx="545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bananas are not shared fairly.</a:t>
            </a:r>
          </a:p>
          <a:p>
            <a:r>
              <a:rPr lang="en-GB" dirty="0"/>
              <a:t>The monkeys have </a:t>
            </a:r>
            <a:r>
              <a:rPr lang="en-GB" b="1" dirty="0"/>
              <a:t>different</a:t>
            </a:r>
            <a:r>
              <a:rPr lang="en-GB" dirty="0"/>
              <a:t> numbers of bananas.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0" y="1542384"/>
            <a:ext cx="999802" cy="133847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0" y="2880858"/>
            <a:ext cx="999802" cy="133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54895 -0.4349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-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4868 -0.4356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0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42777 -0.4337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9" y="-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36441 -0.4340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3033 -0.4354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24271 -0.4356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18525 -0.4344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12604 -0.4335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022E-16 L -0.06701 -0.4347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54219 -0.23565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18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-0.48351 -0.2361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84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1945 -0.23218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2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Twinkl" pitchFamily="50" charset="0"/>
              </a:rPr>
              <a:t>Can you help to share the bananas fairly between the 2 monkeys?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2660" y="4399454"/>
            <a:ext cx="197533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Click on the bananas to share them.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23" y="4817263"/>
            <a:ext cx="2266634" cy="1411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323" y="4267194"/>
            <a:ext cx="2510754" cy="25908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561491" y="4503362"/>
            <a:ext cx="2306593" cy="2088216"/>
          </a:xfrm>
          <a:prstGeom prst="wedgeEllipseCallout">
            <a:avLst>
              <a:gd name="adj1" fmla="val -56336"/>
              <a:gd name="adj2" fmla="val -22794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Are the bananas shared fairly? How do you know?</a:t>
            </a:r>
            <a:endParaRPr lang="en-GB" dirty="0"/>
          </a:p>
        </p:txBody>
      </p:sp>
      <p:pic>
        <p:nvPicPr>
          <p:cNvPr id="11" name="B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58" y="4925316"/>
            <a:ext cx="479090" cy="416350"/>
          </a:xfrm>
          <a:prstGeom prst="rect">
            <a:avLst/>
          </a:prstGeom>
        </p:spPr>
      </p:pic>
      <p:pic>
        <p:nvPicPr>
          <p:cNvPr id="27" name="B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58" y="4930525"/>
            <a:ext cx="479090" cy="416350"/>
          </a:xfrm>
          <a:prstGeom prst="rect">
            <a:avLst/>
          </a:prstGeom>
        </p:spPr>
      </p:pic>
      <p:pic>
        <p:nvPicPr>
          <p:cNvPr id="38" name="B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58" y="4929960"/>
            <a:ext cx="479090" cy="416350"/>
          </a:xfrm>
          <a:prstGeom prst="rect">
            <a:avLst/>
          </a:prstGeom>
        </p:spPr>
      </p:pic>
      <p:pic>
        <p:nvPicPr>
          <p:cNvPr id="39" name="B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34" y="4936391"/>
            <a:ext cx="479090" cy="416350"/>
          </a:xfrm>
          <a:prstGeom prst="rect">
            <a:avLst/>
          </a:prstGeom>
        </p:spPr>
      </p:pic>
      <p:pic>
        <p:nvPicPr>
          <p:cNvPr id="40" name="B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727" y="4929960"/>
            <a:ext cx="479090" cy="416350"/>
          </a:xfrm>
          <a:prstGeom prst="rect">
            <a:avLst/>
          </a:prstGeom>
        </p:spPr>
      </p:pic>
      <p:pic>
        <p:nvPicPr>
          <p:cNvPr id="41" name="B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34" y="4936390"/>
            <a:ext cx="479090" cy="416350"/>
          </a:xfrm>
          <a:prstGeom prst="rect">
            <a:avLst/>
          </a:prstGeom>
        </p:spPr>
      </p:pic>
      <p:pic>
        <p:nvPicPr>
          <p:cNvPr id="42" name="B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34" y="4929960"/>
            <a:ext cx="479090" cy="416350"/>
          </a:xfrm>
          <a:prstGeom prst="rect">
            <a:avLst/>
          </a:prstGeom>
        </p:spPr>
      </p:pic>
      <p:pic>
        <p:nvPicPr>
          <p:cNvPr id="43" name="B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87" y="4934604"/>
            <a:ext cx="479090" cy="416350"/>
          </a:xfrm>
          <a:prstGeom prst="rect">
            <a:avLst/>
          </a:prstGeom>
        </p:spPr>
      </p:pic>
      <p:pic>
        <p:nvPicPr>
          <p:cNvPr id="44" name="B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94" y="4936024"/>
            <a:ext cx="479090" cy="416350"/>
          </a:xfrm>
          <a:prstGeom prst="rect">
            <a:avLst/>
          </a:prstGeom>
        </p:spPr>
      </p:pic>
      <p:pic>
        <p:nvPicPr>
          <p:cNvPr id="45" name="B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88" y="4936024"/>
            <a:ext cx="479090" cy="416350"/>
          </a:xfrm>
          <a:prstGeom prst="rect">
            <a:avLst/>
          </a:prstGeom>
        </p:spPr>
      </p:pic>
      <p:pic>
        <p:nvPicPr>
          <p:cNvPr id="46" name="B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19" y="4922786"/>
            <a:ext cx="479090" cy="416350"/>
          </a:xfrm>
          <a:prstGeom prst="rect">
            <a:avLst/>
          </a:prstGeom>
        </p:spPr>
      </p:pic>
      <p:pic>
        <p:nvPicPr>
          <p:cNvPr id="48" name="B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87" y="4910369"/>
            <a:ext cx="479090" cy="416350"/>
          </a:xfrm>
          <a:prstGeom prst="rect">
            <a:avLst/>
          </a:prstGeom>
        </p:spPr>
      </p:pic>
      <p:grpSp>
        <p:nvGrpSpPr>
          <p:cNvPr id="12" name="Banana's"/>
          <p:cNvGrpSpPr/>
          <p:nvPr/>
        </p:nvGrpSpPr>
        <p:grpSpPr>
          <a:xfrm>
            <a:off x="6311801" y="4540894"/>
            <a:ext cx="2036668" cy="1324011"/>
            <a:chOff x="6311801" y="4540894"/>
            <a:chExt cx="2036668" cy="132401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137" y="4660521"/>
              <a:ext cx="700428" cy="60870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065" y="4770059"/>
              <a:ext cx="700428" cy="60870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801" y="5039883"/>
              <a:ext cx="700428" cy="60870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433" y="4951851"/>
              <a:ext cx="700428" cy="60870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6342" y="4603484"/>
              <a:ext cx="700428" cy="60870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558" y="4747460"/>
              <a:ext cx="700428" cy="6087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49" y="4868847"/>
              <a:ext cx="700428" cy="60870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041" y="4907629"/>
              <a:ext cx="700428" cy="60870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469" y="5256202"/>
              <a:ext cx="700428" cy="60870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4691" y="5009610"/>
              <a:ext cx="700428" cy="60870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876" y="4723259"/>
              <a:ext cx="700428" cy="60870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555" y="4540894"/>
              <a:ext cx="700428" cy="608703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4"/>
          <a:stretch/>
        </p:blipFill>
        <p:spPr>
          <a:xfrm>
            <a:off x="6183923" y="5400177"/>
            <a:ext cx="2266634" cy="8290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56093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The bananas are shared fairly. </a:t>
            </a:r>
          </a:p>
          <a:p>
            <a:pPr algn="ctr"/>
            <a:r>
              <a:rPr lang="en-GB" dirty="0">
                <a:latin typeface="Twinkl" pitchFamily="50" charset="0"/>
              </a:rPr>
              <a:t>Each monkey has 6 bananas.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0" y="1542384"/>
            <a:ext cx="999802" cy="133847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0" y="2880858"/>
            <a:ext cx="999802" cy="133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54895 -0.4349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-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4868 -0.4356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0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42777 -0.4337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9" y="-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36441 -0.4340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3033 -0.4354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24271 -0.4356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54358 -0.2432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47847 -0.2476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24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022E-16 L -0.42101 -0.24421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9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3566 -0.24422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-0.30191 -0.2442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3177 -0.2423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7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34892" y="478895"/>
            <a:ext cx="8442382" cy="994306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Twinkl" pitchFamily="50" charset="0"/>
              </a:rPr>
              <a:t>Now, Max’s friend Marcel would also like to share the bananas.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2660" y="4399454"/>
            <a:ext cx="197533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Click on the bananas to share them.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23" y="4817263"/>
            <a:ext cx="2266634" cy="141195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445859" y="1348050"/>
            <a:ext cx="2306593" cy="2088216"/>
          </a:xfrm>
          <a:prstGeom prst="wedgeEllipseCallout">
            <a:avLst>
              <a:gd name="adj1" fmla="val 55346"/>
              <a:gd name="adj2" fmla="val 29470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Does each monkey have the same number of bananas? How can you tell?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0" y="1542384"/>
            <a:ext cx="999802" cy="1338474"/>
          </a:xfrm>
          <a:prstGeom prst="rect">
            <a:avLst/>
          </a:prstGeom>
        </p:spPr>
      </p:pic>
      <p:pic>
        <p:nvPicPr>
          <p:cNvPr id="11" name="B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58" y="4925316"/>
            <a:ext cx="479090" cy="416350"/>
          </a:xfrm>
          <a:prstGeom prst="rect">
            <a:avLst/>
          </a:prstGeom>
        </p:spPr>
      </p:pic>
      <p:pic>
        <p:nvPicPr>
          <p:cNvPr id="27" name="B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58" y="4930525"/>
            <a:ext cx="479090" cy="416350"/>
          </a:xfrm>
          <a:prstGeom prst="rect">
            <a:avLst/>
          </a:prstGeom>
        </p:spPr>
      </p:pic>
      <p:pic>
        <p:nvPicPr>
          <p:cNvPr id="38" name="B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58" y="4929960"/>
            <a:ext cx="479090" cy="416350"/>
          </a:xfrm>
          <a:prstGeom prst="rect">
            <a:avLst/>
          </a:prstGeom>
        </p:spPr>
      </p:pic>
      <p:pic>
        <p:nvPicPr>
          <p:cNvPr id="39" name="B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34" y="4936391"/>
            <a:ext cx="479090" cy="416350"/>
          </a:xfrm>
          <a:prstGeom prst="rect">
            <a:avLst/>
          </a:prstGeom>
        </p:spPr>
      </p:pic>
      <p:pic>
        <p:nvPicPr>
          <p:cNvPr id="40" name="B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727" y="4929960"/>
            <a:ext cx="479090" cy="416350"/>
          </a:xfrm>
          <a:prstGeom prst="rect">
            <a:avLst/>
          </a:prstGeom>
        </p:spPr>
      </p:pic>
      <p:pic>
        <p:nvPicPr>
          <p:cNvPr id="41" name="B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34" y="4936390"/>
            <a:ext cx="479090" cy="416350"/>
          </a:xfrm>
          <a:prstGeom prst="rect">
            <a:avLst/>
          </a:prstGeom>
        </p:spPr>
      </p:pic>
      <p:pic>
        <p:nvPicPr>
          <p:cNvPr id="42" name="B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34" y="4929960"/>
            <a:ext cx="479090" cy="416350"/>
          </a:xfrm>
          <a:prstGeom prst="rect">
            <a:avLst/>
          </a:prstGeom>
        </p:spPr>
      </p:pic>
      <p:pic>
        <p:nvPicPr>
          <p:cNvPr id="43" name="B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87" y="4934604"/>
            <a:ext cx="479090" cy="416350"/>
          </a:xfrm>
          <a:prstGeom prst="rect">
            <a:avLst/>
          </a:prstGeom>
        </p:spPr>
      </p:pic>
      <p:pic>
        <p:nvPicPr>
          <p:cNvPr id="44" name="B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94" y="4936024"/>
            <a:ext cx="479090" cy="416350"/>
          </a:xfrm>
          <a:prstGeom prst="rect">
            <a:avLst/>
          </a:prstGeom>
        </p:spPr>
      </p:pic>
      <p:pic>
        <p:nvPicPr>
          <p:cNvPr id="45" name="B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88" y="4936024"/>
            <a:ext cx="479090" cy="416350"/>
          </a:xfrm>
          <a:prstGeom prst="rect">
            <a:avLst/>
          </a:prstGeom>
        </p:spPr>
      </p:pic>
      <p:pic>
        <p:nvPicPr>
          <p:cNvPr id="46" name="B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19" y="4922786"/>
            <a:ext cx="479090" cy="416350"/>
          </a:xfrm>
          <a:prstGeom prst="rect">
            <a:avLst/>
          </a:prstGeom>
        </p:spPr>
      </p:pic>
      <p:pic>
        <p:nvPicPr>
          <p:cNvPr id="48" name="B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87" y="4910369"/>
            <a:ext cx="479090" cy="416350"/>
          </a:xfrm>
          <a:prstGeom prst="rect">
            <a:avLst/>
          </a:prstGeom>
        </p:spPr>
      </p:pic>
      <p:grpSp>
        <p:nvGrpSpPr>
          <p:cNvPr id="12" name="Banana's"/>
          <p:cNvGrpSpPr/>
          <p:nvPr/>
        </p:nvGrpSpPr>
        <p:grpSpPr>
          <a:xfrm>
            <a:off x="6311801" y="4540894"/>
            <a:ext cx="2036668" cy="1324011"/>
            <a:chOff x="6311801" y="4540894"/>
            <a:chExt cx="2036668" cy="132401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137" y="4660521"/>
              <a:ext cx="700428" cy="60870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065" y="4770059"/>
              <a:ext cx="700428" cy="60870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801" y="5039883"/>
              <a:ext cx="700428" cy="60870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433" y="4951851"/>
              <a:ext cx="700428" cy="60870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6342" y="4603484"/>
              <a:ext cx="700428" cy="60870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558" y="4747460"/>
              <a:ext cx="700428" cy="6087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49" y="4868847"/>
              <a:ext cx="700428" cy="60870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041" y="4907629"/>
              <a:ext cx="700428" cy="60870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469" y="5256202"/>
              <a:ext cx="700428" cy="60870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4691" y="5009610"/>
              <a:ext cx="700428" cy="60870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876" y="4723259"/>
              <a:ext cx="700428" cy="60870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555" y="4540894"/>
              <a:ext cx="700428" cy="608703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4"/>
          <a:stretch/>
        </p:blipFill>
        <p:spPr>
          <a:xfrm>
            <a:off x="6183923" y="5400177"/>
            <a:ext cx="2266634" cy="8290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4764" y="5580712"/>
            <a:ext cx="672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The bananas are not shared fairly.</a:t>
            </a:r>
          </a:p>
          <a:p>
            <a:pPr algn="ctr"/>
            <a:r>
              <a:rPr lang="en-GB" dirty="0">
                <a:latin typeface="Twinkl" pitchFamily="50" charset="0"/>
              </a:rPr>
              <a:t>Each monkey has a </a:t>
            </a:r>
            <a:r>
              <a:rPr lang="en-GB" b="1" dirty="0">
                <a:latin typeface="Twinkl" pitchFamily="50" charset="0"/>
              </a:rPr>
              <a:t>different</a:t>
            </a:r>
            <a:r>
              <a:rPr lang="en-GB" dirty="0">
                <a:latin typeface="Twinkl" pitchFamily="50" charset="0"/>
              </a:rPr>
              <a:t> number of bananas. 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0" y="2880858"/>
            <a:ext cx="999802" cy="133847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0" y="4229164"/>
            <a:ext cx="999802" cy="13384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76" y="1854772"/>
            <a:ext cx="251075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8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54895 -0.4349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-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4868 -0.4356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0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42777 -0.4337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9" y="-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36441 -0.4340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3033 -0.4354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24271 -0.4356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54358 -0.2432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47847 -0.2476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24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022E-16 L -0.42101 -0.24421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9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3566 -0.24422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-0.54601 -0.0391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9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7292 -0.0372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-4764" y="478895"/>
            <a:ext cx="8682038" cy="994306"/>
          </a:xfrm>
        </p:spPr>
        <p:txBody>
          <a:bodyPr/>
          <a:lstStyle/>
          <a:p>
            <a:r>
              <a:rPr lang="en-GB" sz="3600" dirty="0">
                <a:latin typeface="Twinkl" pitchFamily="50" charset="0"/>
              </a:rPr>
              <a:t>Can you share the bananas fairly between the 3 monkeys?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2660" y="4399454"/>
            <a:ext cx="197533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Click on the bananas to share them.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23" y="4817263"/>
            <a:ext cx="2266634" cy="141195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030626" y="1355267"/>
            <a:ext cx="2617415" cy="2369611"/>
          </a:xfrm>
          <a:prstGeom prst="wedgeEllipseCallout">
            <a:avLst>
              <a:gd name="adj1" fmla="val 55346"/>
              <a:gd name="adj2" fmla="val 29470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What is 12 shared between 3? Count how many bananas each monkey has to work out the answer.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0" y="1542384"/>
            <a:ext cx="999802" cy="1338474"/>
          </a:xfrm>
          <a:prstGeom prst="rect">
            <a:avLst/>
          </a:prstGeom>
        </p:spPr>
      </p:pic>
      <p:pic>
        <p:nvPicPr>
          <p:cNvPr id="11" name="B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58" y="4925316"/>
            <a:ext cx="479090" cy="416350"/>
          </a:xfrm>
          <a:prstGeom prst="rect">
            <a:avLst/>
          </a:prstGeom>
        </p:spPr>
      </p:pic>
      <p:pic>
        <p:nvPicPr>
          <p:cNvPr id="27" name="B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58" y="4930525"/>
            <a:ext cx="479090" cy="416350"/>
          </a:xfrm>
          <a:prstGeom prst="rect">
            <a:avLst/>
          </a:prstGeom>
        </p:spPr>
      </p:pic>
      <p:pic>
        <p:nvPicPr>
          <p:cNvPr id="38" name="B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58" y="4929960"/>
            <a:ext cx="479090" cy="416350"/>
          </a:xfrm>
          <a:prstGeom prst="rect">
            <a:avLst/>
          </a:prstGeom>
        </p:spPr>
      </p:pic>
      <p:pic>
        <p:nvPicPr>
          <p:cNvPr id="39" name="B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34" y="4936391"/>
            <a:ext cx="479090" cy="416350"/>
          </a:xfrm>
          <a:prstGeom prst="rect">
            <a:avLst/>
          </a:prstGeom>
        </p:spPr>
      </p:pic>
      <p:pic>
        <p:nvPicPr>
          <p:cNvPr id="40" name="B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727" y="4929960"/>
            <a:ext cx="479090" cy="416350"/>
          </a:xfrm>
          <a:prstGeom prst="rect">
            <a:avLst/>
          </a:prstGeom>
        </p:spPr>
      </p:pic>
      <p:pic>
        <p:nvPicPr>
          <p:cNvPr id="41" name="B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34" y="4936390"/>
            <a:ext cx="479090" cy="416350"/>
          </a:xfrm>
          <a:prstGeom prst="rect">
            <a:avLst/>
          </a:prstGeom>
        </p:spPr>
      </p:pic>
      <p:pic>
        <p:nvPicPr>
          <p:cNvPr id="42" name="B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34" y="4929960"/>
            <a:ext cx="479090" cy="416350"/>
          </a:xfrm>
          <a:prstGeom prst="rect">
            <a:avLst/>
          </a:prstGeom>
        </p:spPr>
      </p:pic>
      <p:pic>
        <p:nvPicPr>
          <p:cNvPr id="43" name="B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87" y="4934604"/>
            <a:ext cx="479090" cy="416350"/>
          </a:xfrm>
          <a:prstGeom prst="rect">
            <a:avLst/>
          </a:prstGeom>
        </p:spPr>
      </p:pic>
      <p:pic>
        <p:nvPicPr>
          <p:cNvPr id="44" name="B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94" y="4936024"/>
            <a:ext cx="479090" cy="416350"/>
          </a:xfrm>
          <a:prstGeom prst="rect">
            <a:avLst/>
          </a:prstGeom>
        </p:spPr>
      </p:pic>
      <p:pic>
        <p:nvPicPr>
          <p:cNvPr id="45" name="B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88" y="4936024"/>
            <a:ext cx="479090" cy="416350"/>
          </a:xfrm>
          <a:prstGeom prst="rect">
            <a:avLst/>
          </a:prstGeom>
        </p:spPr>
      </p:pic>
      <p:pic>
        <p:nvPicPr>
          <p:cNvPr id="46" name="B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19" y="4922786"/>
            <a:ext cx="479090" cy="416350"/>
          </a:xfrm>
          <a:prstGeom prst="rect">
            <a:avLst/>
          </a:prstGeom>
        </p:spPr>
      </p:pic>
      <p:pic>
        <p:nvPicPr>
          <p:cNvPr id="48" name="B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87" y="4910369"/>
            <a:ext cx="479090" cy="416350"/>
          </a:xfrm>
          <a:prstGeom prst="rect">
            <a:avLst/>
          </a:prstGeom>
        </p:spPr>
      </p:pic>
      <p:grpSp>
        <p:nvGrpSpPr>
          <p:cNvPr id="12" name="Banana's"/>
          <p:cNvGrpSpPr/>
          <p:nvPr/>
        </p:nvGrpSpPr>
        <p:grpSpPr>
          <a:xfrm>
            <a:off x="6311801" y="4540894"/>
            <a:ext cx="2036668" cy="1324011"/>
            <a:chOff x="6311801" y="4540894"/>
            <a:chExt cx="2036668" cy="132401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137" y="4660521"/>
              <a:ext cx="700428" cy="60870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065" y="4770059"/>
              <a:ext cx="700428" cy="60870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801" y="5039883"/>
              <a:ext cx="700428" cy="60870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433" y="4951851"/>
              <a:ext cx="700428" cy="60870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6342" y="4603484"/>
              <a:ext cx="700428" cy="60870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558" y="4747460"/>
              <a:ext cx="700428" cy="6087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49" y="4868847"/>
              <a:ext cx="700428" cy="60870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041" y="4907629"/>
              <a:ext cx="700428" cy="60870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469" y="5256202"/>
              <a:ext cx="700428" cy="60870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4691" y="5009610"/>
              <a:ext cx="700428" cy="60870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876" y="4723259"/>
              <a:ext cx="700428" cy="60870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555" y="4540894"/>
              <a:ext cx="700428" cy="608703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4"/>
          <a:stretch/>
        </p:blipFill>
        <p:spPr>
          <a:xfrm>
            <a:off x="6183923" y="5400177"/>
            <a:ext cx="2266634" cy="8290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4765" y="5580712"/>
            <a:ext cx="768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The bananas are shared fairly.</a:t>
            </a:r>
          </a:p>
          <a:p>
            <a:pPr algn="ctr"/>
            <a:r>
              <a:rPr lang="en-GB" dirty="0">
                <a:latin typeface="Twinkl" pitchFamily="50" charset="0"/>
              </a:rPr>
              <a:t>Each monkey has 4 bananas. 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0" y="2880858"/>
            <a:ext cx="999802" cy="133847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0" y="4229164"/>
            <a:ext cx="999802" cy="13384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76" y="1854772"/>
            <a:ext cx="251075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1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54895 -0.4349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-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4868 -0.4356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0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42777 -0.4337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9" y="-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36441 -0.4340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5474 -0.2569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8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48559 -0.2520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88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42431 -0.2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5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3632 -0.2449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0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022E-16 L -0.54861 -0.0511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1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47986 -0.0430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93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-0.42222 -0.0467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11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3599 -0.04584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3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3291" y="478895"/>
            <a:ext cx="8352809" cy="994306"/>
          </a:xfrm>
        </p:spPr>
        <p:txBody>
          <a:bodyPr/>
          <a:lstStyle/>
          <a:p>
            <a:r>
              <a:rPr lang="en-GB" sz="2800" dirty="0">
                <a:latin typeface="Twinkl" pitchFamily="50" charset="0"/>
              </a:rPr>
              <a:t>Mummy Monkey would like some bananas too! How many bananas does each monkey get?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2660" y="4399454"/>
            <a:ext cx="197533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Click on the bananas to share them.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23" y="4817263"/>
            <a:ext cx="2266634" cy="1411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0" y="1542384"/>
            <a:ext cx="930977" cy="1246335"/>
          </a:xfrm>
          <a:prstGeom prst="rect">
            <a:avLst/>
          </a:prstGeom>
        </p:spPr>
      </p:pic>
      <p:pic>
        <p:nvPicPr>
          <p:cNvPr id="11" name="B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58" y="4925316"/>
            <a:ext cx="479090" cy="416350"/>
          </a:xfrm>
          <a:prstGeom prst="rect">
            <a:avLst/>
          </a:prstGeom>
        </p:spPr>
      </p:pic>
      <p:pic>
        <p:nvPicPr>
          <p:cNvPr id="27" name="B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58" y="4930525"/>
            <a:ext cx="479090" cy="416350"/>
          </a:xfrm>
          <a:prstGeom prst="rect">
            <a:avLst/>
          </a:prstGeom>
        </p:spPr>
      </p:pic>
      <p:pic>
        <p:nvPicPr>
          <p:cNvPr id="38" name="B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58" y="4929960"/>
            <a:ext cx="479090" cy="416350"/>
          </a:xfrm>
          <a:prstGeom prst="rect">
            <a:avLst/>
          </a:prstGeom>
        </p:spPr>
      </p:pic>
      <p:pic>
        <p:nvPicPr>
          <p:cNvPr id="39" name="B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34" y="4936391"/>
            <a:ext cx="479090" cy="416350"/>
          </a:xfrm>
          <a:prstGeom prst="rect">
            <a:avLst/>
          </a:prstGeom>
        </p:spPr>
      </p:pic>
      <p:pic>
        <p:nvPicPr>
          <p:cNvPr id="40" name="B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727" y="4929960"/>
            <a:ext cx="479090" cy="416350"/>
          </a:xfrm>
          <a:prstGeom prst="rect">
            <a:avLst/>
          </a:prstGeom>
        </p:spPr>
      </p:pic>
      <p:pic>
        <p:nvPicPr>
          <p:cNvPr id="41" name="B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34" y="4936390"/>
            <a:ext cx="479090" cy="416350"/>
          </a:xfrm>
          <a:prstGeom prst="rect">
            <a:avLst/>
          </a:prstGeom>
        </p:spPr>
      </p:pic>
      <p:pic>
        <p:nvPicPr>
          <p:cNvPr id="42" name="B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34" y="4929960"/>
            <a:ext cx="479090" cy="416350"/>
          </a:xfrm>
          <a:prstGeom prst="rect">
            <a:avLst/>
          </a:prstGeom>
        </p:spPr>
      </p:pic>
      <p:pic>
        <p:nvPicPr>
          <p:cNvPr id="43" name="B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87" y="4934604"/>
            <a:ext cx="479090" cy="416350"/>
          </a:xfrm>
          <a:prstGeom prst="rect">
            <a:avLst/>
          </a:prstGeom>
        </p:spPr>
      </p:pic>
      <p:pic>
        <p:nvPicPr>
          <p:cNvPr id="44" name="B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94" y="4936024"/>
            <a:ext cx="479090" cy="416350"/>
          </a:xfrm>
          <a:prstGeom prst="rect">
            <a:avLst/>
          </a:prstGeom>
        </p:spPr>
      </p:pic>
      <p:pic>
        <p:nvPicPr>
          <p:cNvPr id="45" name="B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88" y="4936024"/>
            <a:ext cx="479090" cy="416350"/>
          </a:xfrm>
          <a:prstGeom prst="rect">
            <a:avLst/>
          </a:prstGeom>
        </p:spPr>
      </p:pic>
      <p:pic>
        <p:nvPicPr>
          <p:cNvPr id="46" name="B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19" y="4922786"/>
            <a:ext cx="479090" cy="416350"/>
          </a:xfrm>
          <a:prstGeom prst="rect">
            <a:avLst/>
          </a:prstGeom>
        </p:spPr>
      </p:pic>
      <p:pic>
        <p:nvPicPr>
          <p:cNvPr id="48" name="B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87" y="4910369"/>
            <a:ext cx="479090" cy="416350"/>
          </a:xfrm>
          <a:prstGeom prst="rect">
            <a:avLst/>
          </a:prstGeom>
        </p:spPr>
      </p:pic>
      <p:grpSp>
        <p:nvGrpSpPr>
          <p:cNvPr id="12" name="Banana's"/>
          <p:cNvGrpSpPr/>
          <p:nvPr/>
        </p:nvGrpSpPr>
        <p:grpSpPr>
          <a:xfrm>
            <a:off x="6311801" y="4540894"/>
            <a:ext cx="2036668" cy="1324011"/>
            <a:chOff x="6311801" y="4540894"/>
            <a:chExt cx="2036668" cy="132401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137" y="4660521"/>
              <a:ext cx="700428" cy="60870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065" y="4770059"/>
              <a:ext cx="700428" cy="60870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801" y="5039883"/>
              <a:ext cx="700428" cy="60870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433" y="4951851"/>
              <a:ext cx="700428" cy="60870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6342" y="4603484"/>
              <a:ext cx="700428" cy="60870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558" y="4747460"/>
              <a:ext cx="700428" cy="6087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49" y="4868847"/>
              <a:ext cx="700428" cy="60870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041" y="4907629"/>
              <a:ext cx="700428" cy="60870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469" y="5256202"/>
              <a:ext cx="700428" cy="60870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4691" y="5009610"/>
              <a:ext cx="700428" cy="60870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876" y="4723259"/>
              <a:ext cx="700428" cy="60870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555" y="4540894"/>
              <a:ext cx="700428" cy="608703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4"/>
          <a:stretch/>
        </p:blipFill>
        <p:spPr>
          <a:xfrm>
            <a:off x="6183923" y="5400177"/>
            <a:ext cx="2266634" cy="8290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4583" y="2451697"/>
            <a:ext cx="768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The bananas are shared fairly.</a:t>
            </a:r>
          </a:p>
          <a:p>
            <a:pPr algn="ctr"/>
            <a:r>
              <a:rPr lang="en-GB" dirty="0">
                <a:latin typeface="Twinkl" pitchFamily="50" charset="0"/>
              </a:rPr>
              <a:t>Each monkey has 3 bananas. 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0" y="2788719"/>
            <a:ext cx="930977" cy="12463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0" y="4022507"/>
            <a:ext cx="930977" cy="12463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5281389"/>
            <a:ext cx="1434228" cy="147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3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54895 -0.4349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-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4868 -0.4356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0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42777 -0.4337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9" y="-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54584 -0.2599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4849 -0.2587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3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42327 -0.2599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63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54688 -0.0738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4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48577 -0.0770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88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022E-16 L -0.42604 -0.0747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54566 0.1041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-0.49323 0.1013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2882 0.10231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1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9816" y="2288324"/>
            <a:ext cx="3417369" cy="35263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2801208"/>
            <a:ext cx="1867839" cy="25005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27428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Twinkl" pitchFamily="50" charset="0"/>
              </a:rPr>
              <a:t>Thank you for helping us to share the bananas fairly.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194" y="4541960"/>
            <a:ext cx="2266634" cy="1411950"/>
          </a:xfrm>
          <a:prstGeom prst="rect">
            <a:avLst/>
          </a:prstGeom>
        </p:spPr>
      </p:pic>
      <p:pic>
        <p:nvPicPr>
          <p:cNvPr id="11" name="B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29" y="4650013"/>
            <a:ext cx="479090" cy="416350"/>
          </a:xfrm>
          <a:prstGeom prst="rect">
            <a:avLst/>
          </a:prstGeom>
        </p:spPr>
      </p:pic>
      <p:pic>
        <p:nvPicPr>
          <p:cNvPr id="27" name="B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29" y="4655222"/>
            <a:ext cx="479090" cy="416350"/>
          </a:xfrm>
          <a:prstGeom prst="rect">
            <a:avLst/>
          </a:prstGeom>
        </p:spPr>
      </p:pic>
      <p:pic>
        <p:nvPicPr>
          <p:cNvPr id="38" name="B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29" y="4654657"/>
            <a:ext cx="479090" cy="416350"/>
          </a:xfrm>
          <a:prstGeom prst="rect">
            <a:avLst/>
          </a:prstGeom>
        </p:spPr>
      </p:pic>
      <p:pic>
        <p:nvPicPr>
          <p:cNvPr id="39" name="B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05" y="4661088"/>
            <a:ext cx="479090" cy="416350"/>
          </a:xfrm>
          <a:prstGeom prst="rect">
            <a:avLst/>
          </a:prstGeom>
        </p:spPr>
      </p:pic>
      <p:pic>
        <p:nvPicPr>
          <p:cNvPr id="40" name="B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98" y="4654657"/>
            <a:ext cx="479090" cy="416350"/>
          </a:xfrm>
          <a:prstGeom prst="rect">
            <a:avLst/>
          </a:prstGeom>
        </p:spPr>
      </p:pic>
      <p:pic>
        <p:nvPicPr>
          <p:cNvPr id="41" name="B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05" y="4661087"/>
            <a:ext cx="479090" cy="416350"/>
          </a:xfrm>
          <a:prstGeom prst="rect">
            <a:avLst/>
          </a:prstGeom>
        </p:spPr>
      </p:pic>
      <p:pic>
        <p:nvPicPr>
          <p:cNvPr id="42" name="B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05" y="4654657"/>
            <a:ext cx="479090" cy="416350"/>
          </a:xfrm>
          <a:prstGeom prst="rect">
            <a:avLst/>
          </a:prstGeom>
        </p:spPr>
      </p:pic>
      <p:pic>
        <p:nvPicPr>
          <p:cNvPr id="43" name="B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58" y="4659301"/>
            <a:ext cx="479090" cy="416350"/>
          </a:xfrm>
          <a:prstGeom prst="rect">
            <a:avLst/>
          </a:prstGeom>
        </p:spPr>
      </p:pic>
      <p:pic>
        <p:nvPicPr>
          <p:cNvPr id="44" name="B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65" y="4660721"/>
            <a:ext cx="479090" cy="416350"/>
          </a:xfrm>
          <a:prstGeom prst="rect">
            <a:avLst/>
          </a:prstGeom>
        </p:spPr>
      </p:pic>
      <p:pic>
        <p:nvPicPr>
          <p:cNvPr id="45" name="B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59" y="4660721"/>
            <a:ext cx="479090" cy="416350"/>
          </a:xfrm>
          <a:prstGeom prst="rect">
            <a:avLst/>
          </a:prstGeom>
        </p:spPr>
      </p:pic>
      <p:pic>
        <p:nvPicPr>
          <p:cNvPr id="46" name="B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90" y="4647483"/>
            <a:ext cx="479090" cy="416350"/>
          </a:xfrm>
          <a:prstGeom prst="rect">
            <a:avLst/>
          </a:prstGeom>
        </p:spPr>
      </p:pic>
      <p:pic>
        <p:nvPicPr>
          <p:cNvPr id="48" name="B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58" y="4635066"/>
            <a:ext cx="479090" cy="416350"/>
          </a:xfrm>
          <a:prstGeom prst="rect">
            <a:avLst/>
          </a:prstGeom>
        </p:spPr>
      </p:pic>
      <p:grpSp>
        <p:nvGrpSpPr>
          <p:cNvPr id="12" name="Banana's"/>
          <p:cNvGrpSpPr/>
          <p:nvPr/>
        </p:nvGrpSpPr>
        <p:grpSpPr>
          <a:xfrm>
            <a:off x="3834072" y="4265591"/>
            <a:ext cx="2036668" cy="1324011"/>
            <a:chOff x="6311801" y="4540894"/>
            <a:chExt cx="2036668" cy="132401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137" y="4660521"/>
              <a:ext cx="700428" cy="60870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065" y="4770059"/>
              <a:ext cx="700428" cy="60870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801" y="5039883"/>
              <a:ext cx="700428" cy="60870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433" y="4951851"/>
              <a:ext cx="700428" cy="60870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6342" y="4603484"/>
              <a:ext cx="700428" cy="60870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558" y="4747460"/>
              <a:ext cx="700428" cy="6087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949" y="4868847"/>
              <a:ext cx="700428" cy="60870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041" y="4907629"/>
              <a:ext cx="700428" cy="60870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469" y="5256202"/>
              <a:ext cx="700428" cy="60870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4691" y="5009610"/>
              <a:ext cx="700428" cy="60870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876" y="4723259"/>
              <a:ext cx="700428" cy="60870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555" y="4540894"/>
              <a:ext cx="700428" cy="608703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4"/>
          <a:stretch/>
        </p:blipFill>
        <p:spPr>
          <a:xfrm>
            <a:off x="3706194" y="5124874"/>
            <a:ext cx="2266634" cy="8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6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343</TotalTime>
  <Words>319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PowerPoint Presentation</vt:lpstr>
      <vt:lpstr>Introduction</vt:lpstr>
      <vt:lpstr>Here is Max.</vt:lpstr>
      <vt:lpstr>Max’s friend, Marcia, would like some bananas too.</vt:lpstr>
      <vt:lpstr>Can you help to share the bananas fairly between the 2 monkeys?</vt:lpstr>
      <vt:lpstr>Now, Max’s friend Marcel would also like to share the bananas.</vt:lpstr>
      <vt:lpstr>Can you share the bananas fairly between the 3 monkeys?</vt:lpstr>
      <vt:lpstr>Mummy Monkey would like some bananas too! How many bananas does each monkey get?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Kiren Cheema</cp:lastModifiedBy>
  <cp:revision>16</cp:revision>
  <dcterms:created xsi:type="dcterms:W3CDTF">2020-05-14T07:48:05Z</dcterms:created>
  <dcterms:modified xsi:type="dcterms:W3CDTF">2020-07-03T09:50:59Z</dcterms:modified>
</cp:coreProperties>
</file>