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7" r:id="rId12"/>
  </p:sldIdLst>
  <p:sldSz cx="9144000" cy="6858000" type="screen4x3"/>
  <p:notesSz cx="6858000" cy="9144000"/>
  <p:embeddedFontLst>
    <p:embeddedFont>
      <p:font typeface="Twinkl" panose="020B060402020202020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95B"/>
    <a:srgbClr val="25B7BC"/>
    <a:srgbClr val="A4A3A4"/>
    <a:srgbClr val="009386"/>
    <a:srgbClr val="18A0DB"/>
    <a:srgbClr val="DE1E5A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6433" autoAdjust="0"/>
  </p:normalViewPr>
  <p:slideViewPr>
    <p:cSldViewPr snapToGrid="0" showGuides="1">
      <p:cViewPr varScale="1">
        <p:scale>
          <a:sx n="88" d="100"/>
          <a:sy n="88" d="100"/>
        </p:scale>
        <p:origin x="1310" y="6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slide" Target="slide5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slide" Target="slide7.xml"/><Relationship Id="rId10" Type="http://schemas.openxmlformats.org/officeDocument/2006/relationships/image" Target="../media/image18.png"/><Relationship Id="rId4" Type="http://schemas.openxmlformats.org/officeDocument/2006/relationships/slide" Target="slide9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slide" Target="slide8.xml"/><Relationship Id="rId10" Type="http://schemas.openxmlformats.org/officeDocument/2006/relationships/image" Target="../media/image18.png"/><Relationship Id="rId4" Type="http://schemas.openxmlformats.org/officeDocument/2006/relationships/slide" Target="slide10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83" y="1535358"/>
            <a:ext cx="1784350" cy="4413534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657600" y="1535358"/>
            <a:ext cx="4445000" cy="1631175"/>
          </a:xfrm>
          <a:prstGeom prst="wedgeRoundRectCallout">
            <a:avLst>
              <a:gd name="adj1" fmla="val -63262"/>
              <a:gd name="adj2" fmla="val -10161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Thank you for helping me share the cakes fairly.</a:t>
            </a:r>
            <a:endParaRPr lang="en-GB" sz="2000" dirty="0">
              <a:solidFill>
                <a:schemeClr val="bg1"/>
              </a:solidFill>
              <a:latin typeface="Twinkl" pitchFamily="50" charset="0"/>
            </a:endParaRPr>
          </a:p>
        </p:txBody>
      </p:sp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6855883" y="2662766"/>
            <a:ext cx="1532467" cy="1532467"/>
          </a:xfrm>
          <a:prstGeom prst="ellipse">
            <a:avLst/>
          </a:prstGeom>
          <a:solidFill>
            <a:srgbClr val="CA095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Play again!</a:t>
            </a:r>
            <a:endParaRPr lang="en-GB" sz="2400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5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latin typeface="+mn-lt"/>
              </a:rPr>
              <a:t>Introduction</a:t>
            </a:r>
            <a:endParaRPr lang="en-GB" sz="36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783" y="1535358"/>
            <a:ext cx="1784350" cy="4413534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3657600" y="1535358"/>
            <a:ext cx="4445000" cy="2604843"/>
          </a:xfrm>
          <a:prstGeom prst="wedgeRoundRectCallout">
            <a:avLst>
              <a:gd name="adj1" fmla="val -63262"/>
              <a:gd name="adj2" fmla="val -10161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I am having a party! Can you help me share some cakes between my party guests? </a:t>
            </a:r>
          </a:p>
          <a:p>
            <a:pPr marL="114300" algn="ctr"/>
            <a:endParaRPr lang="en-GB" dirty="0">
              <a:solidFill>
                <a:schemeClr val="bg1"/>
              </a:solidFill>
              <a:latin typeface="Twinkl" pitchFamily="50" charset="0"/>
            </a:endParaRPr>
          </a:p>
          <a:p>
            <a:pPr marL="114300"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I need to share the cakes fairly so that each guest has the same number.</a:t>
            </a:r>
            <a:endParaRPr lang="en-GB" sz="2000" dirty="0">
              <a:solidFill>
                <a:schemeClr val="bg1"/>
              </a:solidFill>
              <a:latin typeface="Twinkl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154" y="1009916"/>
            <a:ext cx="577211" cy="909108"/>
          </a:xfrm>
          <a:prstGeom prst="rect">
            <a:avLst/>
          </a:prstGeom>
        </p:spPr>
      </p:pic>
      <p:sp>
        <p:nvSpPr>
          <p:cNvPr id="3" name="Oval 2">
            <a:hlinkClick r:id="rId4" action="ppaction://hlinksldjump"/>
          </p:cNvPr>
          <p:cNvSpPr/>
          <p:nvPr/>
        </p:nvSpPr>
        <p:spPr>
          <a:xfrm>
            <a:off x="5113866" y="4416425"/>
            <a:ext cx="1532467" cy="1532467"/>
          </a:xfrm>
          <a:prstGeom prst="ellipse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Let’s start!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517216" y="1388533"/>
            <a:ext cx="1871134" cy="1871134"/>
          </a:xfrm>
          <a:prstGeom prst="ellipse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303" y="765175"/>
            <a:ext cx="1076959" cy="266382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5"/>
            <a:ext cx="5392352" cy="911225"/>
          </a:xfrm>
          <a:prstGeom prst="wedgeRoundRectCallout">
            <a:avLst>
              <a:gd name="adj1" fmla="val 57716"/>
              <a:gd name="adj2" fmla="val -19734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Mummy Bear has made 6 cakes. </a:t>
            </a:r>
            <a:r>
              <a:rPr lang="en-GB" dirty="0"/>
              <a:t>Before my guests arrive, can you help me to count them?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603" y="2038293"/>
            <a:ext cx="3330793" cy="244274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55650" y="3075000"/>
            <a:ext cx="1945217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 have 6 cakes.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on the cakes to count them.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16" y="5103814"/>
            <a:ext cx="819242" cy="999067"/>
          </a:xfrm>
          <a:prstGeom prst="rect">
            <a:avLst/>
          </a:prstGeom>
        </p:spPr>
      </p:pic>
      <p:pic>
        <p:nvPicPr>
          <p:cNvPr id="12" name="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53" y="5103814"/>
            <a:ext cx="819242" cy="999067"/>
          </a:xfrm>
          <a:prstGeom prst="rect">
            <a:avLst/>
          </a:prstGeom>
        </p:spPr>
      </p:pic>
      <p:pic>
        <p:nvPicPr>
          <p:cNvPr id="13" name="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90" y="5103814"/>
            <a:ext cx="819242" cy="999067"/>
          </a:xfrm>
          <a:prstGeom prst="rect">
            <a:avLst/>
          </a:prstGeom>
        </p:spPr>
      </p:pic>
      <p:pic>
        <p:nvPicPr>
          <p:cNvPr id="14" name="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27" y="5103814"/>
            <a:ext cx="819242" cy="999067"/>
          </a:xfrm>
          <a:prstGeom prst="rect">
            <a:avLst/>
          </a:prstGeom>
        </p:spPr>
      </p:pic>
      <p:pic>
        <p:nvPicPr>
          <p:cNvPr id="15" name="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64" y="5103814"/>
            <a:ext cx="819242" cy="999067"/>
          </a:xfrm>
          <a:prstGeom prst="rect">
            <a:avLst/>
          </a:prstGeom>
        </p:spPr>
      </p:pic>
      <p:pic>
        <p:nvPicPr>
          <p:cNvPr id="16" name="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99" y="5103814"/>
            <a:ext cx="819242" cy="999067"/>
          </a:xfrm>
          <a:prstGeom prst="rect">
            <a:avLst/>
          </a:prstGeom>
        </p:spPr>
      </p:pic>
      <p:sp>
        <p:nvSpPr>
          <p:cNvPr id="5" name="Right Arrow 4">
            <a:hlinkClick r:id="rId5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6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89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8768 -0.465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75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-0.02188 -0.4439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-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0.06215 -0.428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14671 -0.2972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-0.33958 -0.341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79" y="-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-0.26753 -0.316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-1585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294" y="2261429"/>
            <a:ext cx="2648056" cy="19420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29" y="1807404"/>
            <a:ext cx="1076959" cy="2663825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Goldilocks has arrived. Can you share the cakes equally? How many do we each get?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34" y="2261429"/>
            <a:ext cx="2648056" cy="194203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50545" y="4693735"/>
            <a:ext cx="2642909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We have 3 cakes each.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Click on the cakes to share them.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16" y="5308600"/>
            <a:ext cx="651316" cy="794281"/>
          </a:xfrm>
          <a:prstGeom prst="rect">
            <a:avLst/>
          </a:prstGeom>
        </p:spPr>
      </p:pic>
      <p:pic>
        <p:nvPicPr>
          <p:cNvPr id="12" name="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53" y="5308600"/>
            <a:ext cx="651316" cy="794281"/>
          </a:xfrm>
          <a:prstGeom prst="rect">
            <a:avLst/>
          </a:prstGeom>
        </p:spPr>
      </p:pic>
      <p:pic>
        <p:nvPicPr>
          <p:cNvPr id="13" name="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90" y="5308600"/>
            <a:ext cx="651316" cy="794281"/>
          </a:xfrm>
          <a:prstGeom prst="rect">
            <a:avLst/>
          </a:prstGeom>
        </p:spPr>
      </p:pic>
      <p:pic>
        <p:nvPicPr>
          <p:cNvPr id="14" name="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27" y="5308600"/>
            <a:ext cx="651316" cy="794281"/>
          </a:xfrm>
          <a:prstGeom prst="rect">
            <a:avLst/>
          </a:prstGeom>
        </p:spPr>
      </p:pic>
      <p:pic>
        <p:nvPicPr>
          <p:cNvPr id="15" name="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64" y="5308600"/>
            <a:ext cx="651316" cy="794281"/>
          </a:xfrm>
          <a:prstGeom prst="rect">
            <a:avLst/>
          </a:prstGeom>
        </p:spPr>
      </p:pic>
      <p:pic>
        <p:nvPicPr>
          <p:cNvPr id="16" name="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99" y="5308600"/>
            <a:ext cx="651316" cy="794281"/>
          </a:xfrm>
          <a:prstGeom prst="rect">
            <a:avLst/>
          </a:prstGeom>
        </p:spPr>
      </p:pic>
      <p:sp>
        <p:nvSpPr>
          <p:cNvPr id="5" name="Right Arrow 4">
            <a:hlinkClick r:id="rId5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6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081" y="1689697"/>
            <a:ext cx="1050496" cy="276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0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0.02656 -0.31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41667 -0.3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217 -0.390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08247 -0.3430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-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43646 -0.4245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23" y="-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07135 -0.4282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" y="-2141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27" y="3116967"/>
            <a:ext cx="1942754" cy="1424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58" y="3167353"/>
            <a:ext cx="1942754" cy="1424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514" y="3167352"/>
            <a:ext cx="1942754" cy="1424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05" y="1670608"/>
            <a:ext cx="669113" cy="165503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Now the </a:t>
            </a:r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Big </a:t>
            </a: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B</a:t>
            </a:r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ad </a:t>
            </a: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W</a:t>
            </a:r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olf </a:t>
            </a: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has arrived! What do you notice? Are the cakes shared fairly?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44225" y="4693735"/>
            <a:ext cx="4585711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 cakes are not shared fairly.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Click on the cakes to share them.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64" y="1607998"/>
            <a:ext cx="652671" cy="171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50" y="1731760"/>
            <a:ext cx="1028799" cy="1593878"/>
          </a:xfrm>
          <a:prstGeom prst="rect">
            <a:avLst/>
          </a:prstGeom>
        </p:spPr>
      </p:pic>
      <p:pic>
        <p:nvPicPr>
          <p:cNvPr id="11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16" y="5308600"/>
            <a:ext cx="651316" cy="794281"/>
          </a:xfrm>
          <a:prstGeom prst="rect">
            <a:avLst/>
          </a:prstGeom>
        </p:spPr>
      </p:pic>
      <p:pic>
        <p:nvPicPr>
          <p:cNvPr id="12" name="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53" y="5308600"/>
            <a:ext cx="651316" cy="794281"/>
          </a:xfrm>
          <a:prstGeom prst="rect">
            <a:avLst/>
          </a:prstGeom>
        </p:spPr>
      </p:pic>
      <p:pic>
        <p:nvPicPr>
          <p:cNvPr id="13" name="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90" y="5308600"/>
            <a:ext cx="651316" cy="794281"/>
          </a:xfrm>
          <a:prstGeom prst="rect">
            <a:avLst/>
          </a:prstGeom>
        </p:spPr>
      </p:pic>
      <p:pic>
        <p:nvPicPr>
          <p:cNvPr id="14" name="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27" y="5308600"/>
            <a:ext cx="651316" cy="794281"/>
          </a:xfrm>
          <a:prstGeom prst="rect">
            <a:avLst/>
          </a:prstGeom>
        </p:spPr>
      </p:pic>
      <p:pic>
        <p:nvPicPr>
          <p:cNvPr id="15" name="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64" y="5308600"/>
            <a:ext cx="651316" cy="794281"/>
          </a:xfrm>
          <a:prstGeom prst="rect">
            <a:avLst/>
          </a:prstGeom>
        </p:spPr>
      </p:pic>
      <p:pic>
        <p:nvPicPr>
          <p:cNvPr id="16" name="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99" y="5308600"/>
            <a:ext cx="651316" cy="79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5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-0.07135 -0.29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08247 -0.2847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-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29531 -0.288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0.11546 -0.3469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04514 -0.28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-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0783 -0.2425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" y="-1213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27" y="3116967"/>
            <a:ext cx="1942754" cy="1424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58" y="3167353"/>
            <a:ext cx="1942754" cy="1424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514" y="3167352"/>
            <a:ext cx="1942754" cy="1424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05" y="1670608"/>
            <a:ext cx="669113" cy="165503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Can you help me share the cakes fairly? How many cakes do </a:t>
            </a:r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we</a:t>
            </a:r>
            <a:br>
              <a:rPr lang="en-GB" dirty="0" smtClean="0">
                <a:solidFill>
                  <a:schemeClr val="bg1"/>
                </a:solidFill>
                <a:latin typeface="Twinkl" pitchFamily="50" charset="0"/>
              </a:rPr>
            </a:br>
            <a:r>
              <a:rPr lang="en-GB" dirty="0" smtClean="0">
                <a:solidFill>
                  <a:schemeClr val="bg1"/>
                </a:solidFill>
                <a:latin typeface="Twinkl" pitchFamily="50" charset="0"/>
              </a:rPr>
              <a:t>each </a:t>
            </a: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get?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Click on the cakes to share them.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64" y="1607998"/>
            <a:ext cx="652671" cy="171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50" y="1731760"/>
            <a:ext cx="1028799" cy="1593878"/>
          </a:xfrm>
          <a:prstGeom prst="rect">
            <a:avLst/>
          </a:prstGeom>
        </p:spPr>
      </p:pic>
      <p:pic>
        <p:nvPicPr>
          <p:cNvPr id="11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16" y="5308600"/>
            <a:ext cx="651316" cy="794281"/>
          </a:xfrm>
          <a:prstGeom prst="rect">
            <a:avLst/>
          </a:prstGeom>
        </p:spPr>
      </p:pic>
      <p:pic>
        <p:nvPicPr>
          <p:cNvPr id="12" name="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53" y="5308600"/>
            <a:ext cx="651316" cy="794281"/>
          </a:xfrm>
          <a:prstGeom prst="rect">
            <a:avLst/>
          </a:prstGeom>
        </p:spPr>
      </p:pic>
      <p:pic>
        <p:nvPicPr>
          <p:cNvPr id="13" name="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790" y="5308600"/>
            <a:ext cx="651316" cy="794281"/>
          </a:xfrm>
          <a:prstGeom prst="rect">
            <a:avLst/>
          </a:prstGeom>
        </p:spPr>
      </p:pic>
      <p:pic>
        <p:nvPicPr>
          <p:cNvPr id="14" name="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27" y="5308600"/>
            <a:ext cx="651316" cy="794281"/>
          </a:xfrm>
          <a:prstGeom prst="rect">
            <a:avLst/>
          </a:prstGeom>
        </p:spPr>
      </p:pic>
      <p:pic>
        <p:nvPicPr>
          <p:cNvPr id="15" name="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64" y="5308600"/>
            <a:ext cx="651316" cy="794281"/>
          </a:xfrm>
          <a:prstGeom prst="rect">
            <a:avLst/>
          </a:prstGeom>
        </p:spPr>
      </p:pic>
      <p:pic>
        <p:nvPicPr>
          <p:cNvPr id="16" name="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99" y="5308600"/>
            <a:ext cx="651316" cy="794281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250545" y="4693735"/>
            <a:ext cx="2642909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We have 2 cakes each.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4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44444E-6 L -0.10625 -0.284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-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04011 -0.280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26424 -0.280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2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44444E-6 L -0.34843 -0.285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31" y="-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20261 -0.277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9" y="-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1401 -0.2812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4" y="-1407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27" y="3085163"/>
            <a:ext cx="1942754" cy="14247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658" y="3135549"/>
            <a:ext cx="1942754" cy="142478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514" y="3135548"/>
            <a:ext cx="1942754" cy="1424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05" y="1670608"/>
            <a:ext cx="669113" cy="165503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Mummy Bear has made some more cakes. Now I have 10 cakes to share. Can you help me share them? What do you notice?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Click on the cakes to share them.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664" y="1607998"/>
            <a:ext cx="652671" cy="171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250" y="1731760"/>
            <a:ext cx="1028799" cy="159387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003097" y="4646028"/>
            <a:ext cx="5137805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We have 3 cakes each. There is 1 cake left over.</a:t>
            </a:r>
          </a:p>
        </p:txBody>
      </p:sp>
      <p:pic>
        <p:nvPicPr>
          <p:cNvPr id="22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97" y="5279666"/>
            <a:ext cx="528769" cy="644835"/>
          </a:xfrm>
          <a:prstGeom prst="rect">
            <a:avLst/>
          </a:prstGeom>
        </p:spPr>
      </p:pic>
      <p:pic>
        <p:nvPicPr>
          <p:cNvPr id="23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49" y="5279666"/>
            <a:ext cx="528769" cy="644835"/>
          </a:xfrm>
          <a:prstGeom prst="rect">
            <a:avLst/>
          </a:prstGeom>
        </p:spPr>
      </p:pic>
      <p:pic>
        <p:nvPicPr>
          <p:cNvPr id="24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01" y="5279666"/>
            <a:ext cx="528769" cy="644835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53" y="5279666"/>
            <a:ext cx="528769" cy="644835"/>
          </a:xfrm>
          <a:prstGeom prst="rect">
            <a:avLst/>
          </a:prstGeom>
        </p:spPr>
      </p:pic>
      <p:pic>
        <p:nvPicPr>
          <p:cNvPr id="26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05" y="5279666"/>
            <a:ext cx="528769" cy="644835"/>
          </a:xfrm>
          <a:prstGeom prst="rect">
            <a:avLst/>
          </a:prstGeom>
        </p:spPr>
      </p:pic>
      <p:pic>
        <p:nvPicPr>
          <p:cNvPr id="27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57" y="5279666"/>
            <a:ext cx="528769" cy="644835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09" y="5279666"/>
            <a:ext cx="528769" cy="644835"/>
          </a:xfrm>
          <a:prstGeom prst="rect">
            <a:avLst/>
          </a:prstGeom>
        </p:spPr>
      </p:pic>
      <p:pic>
        <p:nvPicPr>
          <p:cNvPr id="29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61" y="5279666"/>
            <a:ext cx="528769" cy="644835"/>
          </a:xfrm>
          <a:prstGeom prst="rect">
            <a:avLst/>
          </a:prstGeom>
        </p:spPr>
      </p:pic>
      <p:pic>
        <p:nvPicPr>
          <p:cNvPr id="30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13" y="5279666"/>
            <a:ext cx="528769" cy="644835"/>
          </a:xfrm>
          <a:prstGeom prst="rect">
            <a:avLst/>
          </a:prstGeom>
        </p:spPr>
      </p:pic>
      <p:pic>
        <p:nvPicPr>
          <p:cNvPr id="31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65" y="5279666"/>
            <a:ext cx="528769" cy="64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8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08316 -0.2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11146 -0.279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27847 -0.279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24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21511 -0.2810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4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02327 -0.273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16649 -0.2773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6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45851 -0.2513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34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26528 -0.2442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0901 -0.2365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4" y="-1182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" y="3437523"/>
            <a:ext cx="1473840" cy="10808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62" y="3437523"/>
            <a:ext cx="1473840" cy="10808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55" y="3437466"/>
            <a:ext cx="1473840" cy="10808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681" y="3437467"/>
            <a:ext cx="1473840" cy="10808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74" y="3437410"/>
            <a:ext cx="1473840" cy="1080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68" y="1670608"/>
            <a:ext cx="669113" cy="165503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Some more guests have arrived! Click on the cakes to share them. What do you notice? Does each guest have the same number of cakes?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Click on the cakes to share them.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46" y="1607998"/>
            <a:ext cx="652671" cy="171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70" y="1731760"/>
            <a:ext cx="1028799" cy="159387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003097" y="4646028"/>
            <a:ext cx="5137805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 cakes are not shared fairly.</a:t>
            </a:r>
          </a:p>
        </p:txBody>
      </p:sp>
      <p:pic>
        <p:nvPicPr>
          <p:cNvPr id="22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97" y="5279666"/>
            <a:ext cx="528769" cy="644835"/>
          </a:xfrm>
          <a:prstGeom prst="rect">
            <a:avLst/>
          </a:prstGeom>
        </p:spPr>
      </p:pic>
      <p:pic>
        <p:nvPicPr>
          <p:cNvPr id="23" name="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49" y="5279666"/>
            <a:ext cx="528769" cy="644835"/>
          </a:xfrm>
          <a:prstGeom prst="rect">
            <a:avLst/>
          </a:prstGeom>
        </p:spPr>
      </p:pic>
      <p:pic>
        <p:nvPicPr>
          <p:cNvPr id="25" name="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53" y="5279666"/>
            <a:ext cx="528769" cy="644835"/>
          </a:xfrm>
          <a:prstGeom prst="rect">
            <a:avLst/>
          </a:prstGeom>
        </p:spPr>
      </p:pic>
      <p:pic>
        <p:nvPicPr>
          <p:cNvPr id="26" name="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05" y="5279666"/>
            <a:ext cx="528769" cy="644835"/>
          </a:xfrm>
          <a:prstGeom prst="rect">
            <a:avLst/>
          </a:prstGeom>
        </p:spPr>
      </p:pic>
      <p:pic>
        <p:nvPicPr>
          <p:cNvPr id="27" name="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57" y="5279666"/>
            <a:ext cx="528769" cy="644835"/>
          </a:xfrm>
          <a:prstGeom prst="rect">
            <a:avLst/>
          </a:prstGeom>
        </p:spPr>
      </p:pic>
      <p:pic>
        <p:nvPicPr>
          <p:cNvPr id="28" name="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09" y="5279666"/>
            <a:ext cx="528769" cy="644835"/>
          </a:xfrm>
          <a:prstGeom prst="rect">
            <a:avLst/>
          </a:prstGeom>
        </p:spPr>
      </p:pic>
      <p:pic>
        <p:nvPicPr>
          <p:cNvPr id="29" name="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61" y="5279666"/>
            <a:ext cx="528769" cy="644835"/>
          </a:xfrm>
          <a:prstGeom prst="rect">
            <a:avLst/>
          </a:prstGeom>
        </p:spPr>
      </p:pic>
      <p:pic>
        <p:nvPicPr>
          <p:cNvPr id="30" name="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13" y="5279666"/>
            <a:ext cx="528769" cy="644835"/>
          </a:xfrm>
          <a:prstGeom prst="rect">
            <a:avLst/>
          </a:prstGeom>
        </p:spPr>
      </p:pic>
      <p:pic>
        <p:nvPicPr>
          <p:cNvPr id="31" name="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65" y="5279666"/>
            <a:ext cx="528769" cy="6448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82" y="1685592"/>
            <a:ext cx="841367" cy="1687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08" y="1714826"/>
            <a:ext cx="976581" cy="1657943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01" y="5279666"/>
            <a:ext cx="528769" cy="64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5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15573 -0.25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04636 -0.253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02899 -0.2465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1717 -0.2465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76" y="-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27239 -0.245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-1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43698 -0.245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58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32795 -0.258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6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26528 -0.2935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28854 -0.2564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-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4026 -0.2141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9" y="-1071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9" y="3437523"/>
            <a:ext cx="1473840" cy="10808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62" y="3437523"/>
            <a:ext cx="1473840" cy="10808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555" y="3437466"/>
            <a:ext cx="1473840" cy="108088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681" y="3437467"/>
            <a:ext cx="1473840" cy="108088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74" y="3437410"/>
            <a:ext cx="1473840" cy="1080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68" y="1670608"/>
            <a:ext cx="669113" cy="165503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55650" y="765176"/>
            <a:ext cx="7632700" cy="695922"/>
          </a:xfrm>
          <a:prstGeom prst="wedgeRoundRectCallout">
            <a:avLst>
              <a:gd name="adj1" fmla="val -25256"/>
              <a:gd name="adj2" fmla="val 48730"/>
              <a:gd name="adj3" fmla="val 16667"/>
            </a:avLst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Can you help share the cakes fairly. How many does each guest get? What is 10 shared between 5?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063067"/>
            <a:ext cx="1504950" cy="1029758"/>
          </a:xfrm>
          <a:prstGeom prst="roundRect">
            <a:avLst/>
          </a:prstGeom>
          <a:solidFill>
            <a:srgbClr val="CA0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Click on the cakes to share them.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8102600" y="277699"/>
            <a:ext cx="778933" cy="385827"/>
          </a:xfrm>
          <a:prstGeom prst="righ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next</a:t>
            </a:r>
            <a:endParaRPr lang="en-GB" sz="1600" dirty="0"/>
          </a:p>
        </p:txBody>
      </p:sp>
      <p:sp>
        <p:nvSpPr>
          <p:cNvPr id="10" name="Left Arrow 9">
            <a:hlinkClick r:id="rId5" action="ppaction://hlinksldjump"/>
          </p:cNvPr>
          <p:cNvSpPr/>
          <p:nvPr/>
        </p:nvSpPr>
        <p:spPr>
          <a:xfrm>
            <a:off x="262465" y="277699"/>
            <a:ext cx="778933" cy="385827"/>
          </a:xfrm>
          <a:prstGeom prst="leftArrow">
            <a:avLst/>
          </a:prstGeom>
          <a:solidFill>
            <a:srgbClr val="CA09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back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46" y="1607998"/>
            <a:ext cx="652671" cy="171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70" y="1731760"/>
            <a:ext cx="1028799" cy="1593878"/>
          </a:xfrm>
          <a:prstGeom prst="rect">
            <a:avLst/>
          </a:prstGeom>
        </p:spPr>
      </p:pic>
      <p:pic>
        <p:nvPicPr>
          <p:cNvPr id="22" name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97" y="5279666"/>
            <a:ext cx="528769" cy="644835"/>
          </a:xfrm>
          <a:prstGeom prst="rect">
            <a:avLst/>
          </a:prstGeom>
        </p:spPr>
      </p:pic>
      <p:pic>
        <p:nvPicPr>
          <p:cNvPr id="23" name="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49" y="5279666"/>
            <a:ext cx="528769" cy="644835"/>
          </a:xfrm>
          <a:prstGeom prst="rect">
            <a:avLst/>
          </a:prstGeom>
        </p:spPr>
      </p:pic>
      <p:pic>
        <p:nvPicPr>
          <p:cNvPr id="25" name="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453" y="5279666"/>
            <a:ext cx="528769" cy="644835"/>
          </a:xfrm>
          <a:prstGeom prst="rect">
            <a:avLst/>
          </a:prstGeom>
        </p:spPr>
      </p:pic>
      <p:pic>
        <p:nvPicPr>
          <p:cNvPr id="26" name="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905" y="5279666"/>
            <a:ext cx="528769" cy="644835"/>
          </a:xfrm>
          <a:prstGeom prst="rect">
            <a:avLst/>
          </a:prstGeom>
        </p:spPr>
      </p:pic>
      <p:pic>
        <p:nvPicPr>
          <p:cNvPr id="27" name="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357" y="5279666"/>
            <a:ext cx="528769" cy="644835"/>
          </a:xfrm>
          <a:prstGeom prst="rect">
            <a:avLst/>
          </a:prstGeom>
        </p:spPr>
      </p:pic>
      <p:pic>
        <p:nvPicPr>
          <p:cNvPr id="28" name="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09" y="5279666"/>
            <a:ext cx="528769" cy="644835"/>
          </a:xfrm>
          <a:prstGeom prst="rect">
            <a:avLst/>
          </a:prstGeom>
        </p:spPr>
      </p:pic>
      <p:pic>
        <p:nvPicPr>
          <p:cNvPr id="29" name="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61" y="5279666"/>
            <a:ext cx="528769" cy="644835"/>
          </a:xfrm>
          <a:prstGeom prst="rect">
            <a:avLst/>
          </a:prstGeom>
        </p:spPr>
      </p:pic>
      <p:pic>
        <p:nvPicPr>
          <p:cNvPr id="30" name="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13" y="5279666"/>
            <a:ext cx="528769" cy="644835"/>
          </a:xfrm>
          <a:prstGeom prst="rect">
            <a:avLst/>
          </a:prstGeom>
        </p:spPr>
      </p:pic>
      <p:pic>
        <p:nvPicPr>
          <p:cNvPr id="31" name="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65" y="5279666"/>
            <a:ext cx="528769" cy="6448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82" y="1685592"/>
            <a:ext cx="841367" cy="1687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08" y="1714826"/>
            <a:ext cx="976581" cy="1657943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01" y="5279666"/>
            <a:ext cx="528769" cy="644835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3250545" y="4693735"/>
            <a:ext cx="2642909" cy="369332"/>
          </a:xfrm>
          <a:prstGeom prst="roundRect">
            <a:avLst/>
          </a:prstGeom>
          <a:solidFill>
            <a:srgbClr val="25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We have 2 cakes each.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6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15573 -0.25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5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04636 -0.253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03993 -0.253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-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15989 -0.2439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-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0.25816 -0.247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9" y="-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43698 -0.245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58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32795 -0.258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6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26528 -0.2935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12829 -0.2513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4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02882 -0.253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" y="-1270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126</TotalTime>
  <Words>323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Twinkl</vt:lpstr>
      <vt:lpstr>Calibri</vt:lpstr>
      <vt:lpstr>Office Theme</vt:lpstr>
      <vt:lpstr>PowerPoint Presentation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Kiren Cheema</cp:lastModifiedBy>
  <cp:revision>19</cp:revision>
  <dcterms:created xsi:type="dcterms:W3CDTF">2019-11-11T15:31:02Z</dcterms:created>
  <dcterms:modified xsi:type="dcterms:W3CDTF">2020-07-03T09:48:57Z</dcterms:modified>
</cp:coreProperties>
</file>