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89D"/>
    <a:srgbClr val="DE1E5A"/>
    <a:srgbClr val="5C9335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9" y="62"/>
      </p:cViewPr>
      <p:guideLst>
        <p:guide orient="horz" pos="2160"/>
        <p:guide pos="2903"/>
        <p:guide pos="340"/>
        <p:guide orient="horz" pos="3974"/>
        <p:guide pos="5465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BA208A8-9BA0-4921-B44F-083C632AA32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F267F38-015E-425C-BAAF-6B15B5DA37E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6B7CD3F-2070-4966-BE86-03487A141560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3B517-DC05-4FBF-A475-FB51FD16ED1D}"/>
              </a:ext>
            </a:extLst>
          </p:cNvPr>
          <p:cNvSpPr/>
          <p:nvPr userDrawn="1"/>
        </p:nvSpPr>
        <p:spPr>
          <a:xfrm flipV="1">
            <a:off x="8522767" y="6035040"/>
            <a:ext cx="576495" cy="822960"/>
          </a:xfrm>
          <a:prstGeom prst="rect">
            <a:avLst/>
          </a:prstGeom>
          <a:solidFill>
            <a:srgbClr val="F5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4" Type="http://schemas.openxmlformats.org/officeDocument/2006/relationships/slide" Target="slide5.xml"/><Relationship Id="rId9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4" Type="http://schemas.openxmlformats.org/officeDocument/2006/relationships/image" Target="../media/image1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calculating/sharing-calculation-number-mathematics-eyfs-early-year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BE4C021-0D01-43BC-BB44-12756FC6A5DB}"/>
              </a:ext>
            </a:extLst>
          </p:cNvPr>
          <p:cNvSpPr/>
          <p:nvPr/>
        </p:nvSpPr>
        <p:spPr>
          <a:xfrm>
            <a:off x="3917092" y="5585254"/>
            <a:ext cx="1037967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10C304-0D03-4CD5-B115-40BEE46D2B8E}"/>
              </a:ext>
            </a:extLst>
          </p:cNvPr>
          <p:cNvSpPr/>
          <p:nvPr/>
        </p:nvSpPr>
        <p:spPr>
          <a:xfrm>
            <a:off x="8489092" y="6246940"/>
            <a:ext cx="543695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FCE6FDB5-9DBC-421F-90BC-30B3B62A9540}"/>
              </a:ext>
            </a:extLst>
          </p:cNvPr>
          <p:cNvSpPr/>
          <p:nvPr/>
        </p:nvSpPr>
        <p:spPr>
          <a:xfrm>
            <a:off x="596348" y="3538330"/>
            <a:ext cx="2080592" cy="109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B8FAC09-FE06-4F20-BFED-D42DCC7DB8E7}"/>
              </a:ext>
            </a:extLst>
          </p:cNvPr>
          <p:cNvSpPr/>
          <p:nvPr/>
        </p:nvSpPr>
        <p:spPr>
          <a:xfrm>
            <a:off x="6480314" y="3455504"/>
            <a:ext cx="1179442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CFBA789-AC52-4A1E-971C-CF51A12536F8}"/>
              </a:ext>
            </a:extLst>
          </p:cNvPr>
          <p:cNvSpPr/>
          <p:nvPr/>
        </p:nvSpPr>
        <p:spPr>
          <a:xfrm>
            <a:off x="2895600" y="4943061"/>
            <a:ext cx="3187148" cy="107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C146AEC1-9BD4-4C3B-A14E-11723A1FD076}"/>
              </a:ext>
            </a:extLst>
          </p:cNvPr>
          <p:cNvSpPr/>
          <p:nvPr/>
        </p:nvSpPr>
        <p:spPr>
          <a:xfrm>
            <a:off x="5592946" y="1709530"/>
            <a:ext cx="847610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47060A09-B4D7-47BC-960D-7F538B0A0FA9}"/>
              </a:ext>
            </a:extLst>
          </p:cNvPr>
          <p:cNvSpPr/>
          <p:nvPr/>
        </p:nvSpPr>
        <p:spPr>
          <a:xfrm>
            <a:off x="4174434" y="4114799"/>
            <a:ext cx="1179443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678B7E6F-AE90-4106-9D65-E9FAC42ADD2A}"/>
              </a:ext>
            </a:extLst>
          </p:cNvPr>
          <p:cNvSpPr/>
          <p:nvPr/>
        </p:nvSpPr>
        <p:spPr>
          <a:xfrm>
            <a:off x="755650" y="4774094"/>
            <a:ext cx="2080592" cy="150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228845CC-D4BF-4290-8019-27647BA0BBDC}"/>
              </a:ext>
            </a:extLst>
          </p:cNvPr>
          <p:cNvSpPr/>
          <p:nvPr/>
        </p:nvSpPr>
        <p:spPr>
          <a:xfrm>
            <a:off x="6420676" y="4181060"/>
            <a:ext cx="2080592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406161D-FC37-451E-80EF-4C2F807DA0BB}"/>
              </a:ext>
            </a:extLst>
          </p:cNvPr>
          <p:cNvSpPr/>
          <p:nvPr/>
        </p:nvSpPr>
        <p:spPr>
          <a:xfrm>
            <a:off x="3417671" y="2262668"/>
            <a:ext cx="11543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DC840F73-6481-49FE-B893-F92AF968849C}"/>
              </a:ext>
            </a:extLst>
          </p:cNvPr>
          <p:cNvSpPr/>
          <p:nvPr/>
        </p:nvSpPr>
        <p:spPr>
          <a:xfrm>
            <a:off x="5042285" y="2411896"/>
            <a:ext cx="57716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A28F917C-9627-45A2-9195-7C0C4C0AC597}"/>
              </a:ext>
            </a:extLst>
          </p:cNvPr>
          <p:cNvSpPr/>
          <p:nvPr/>
        </p:nvSpPr>
        <p:spPr>
          <a:xfrm>
            <a:off x="539496" y="2135256"/>
            <a:ext cx="18572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AD439C4F-8C92-4C7E-8441-E4A2B8455D8B}"/>
              </a:ext>
            </a:extLst>
          </p:cNvPr>
          <p:cNvSpPr/>
          <p:nvPr/>
        </p:nvSpPr>
        <p:spPr>
          <a:xfrm>
            <a:off x="2934134" y="2696818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BD9C894-723C-48B7-BD7A-EC1AD8C928C6}"/>
              </a:ext>
            </a:extLst>
          </p:cNvPr>
          <p:cNvSpPr/>
          <p:nvPr/>
        </p:nvSpPr>
        <p:spPr>
          <a:xfrm>
            <a:off x="4582009" y="2637045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D87C67A0-A266-4640-A768-B0DB85BAE7F3}"/>
              </a:ext>
            </a:extLst>
          </p:cNvPr>
          <p:cNvSpPr/>
          <p:nvPr/>
        </p:nvSpPr>
        <p:spPr>
          <a:xfrm>
            <a:off x="887896" y="765175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6A0E6110-A480-486F-A306-93A641E75EB8}"/>
              </a:ext>
            </a:extLst>
          </p:cNvPr>
          <p:cNvSpPr/>
          <p:nvPr/>
        </p:nvSpPr>
        <p:spPr>
          <a:xfrm>
            <a:off x="2313843" y="701971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B02FF43E-91F8-4413-8193-7996D08FF424}"/>
              </a:ext>
            </a:extLst>
          </p:cNvPr>
          <p:cNvSpPr/>
          <p:nvPr/>
        </p:nvSpPr>
        <p:spPr>
          <a:xfrm>
            <a:off x="2939454" y="1018484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6C58CA86-AD7F-4942-9AA7-4FAFDA254C99}"/>
              </a:ext>
            </a:extLst>
          </p:cNvPr>
          <p:cNvSpPr/>
          <p:nvPr/>
        </p:nvSpPr>
        <p:spPr>
          <a:xfrm>
            <a:off x="4615247" y="834493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7C3D945E-3212-41FE-A01B-46A2A86987A2}"/>
              </a:ext>
            </a:extLst>
          </p:cNvPr>
          <p:cNvSpPr/>
          <p:nvPr/>
        </p:nvSpPr>
        <p:spPr>
          <a:xfrm>
            <a:off x="3417671" y="642241"/>
            <a:ext cx="756763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A1D0E-D313-4D45-8544-E1C95BFA33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59030"/>
            <a:ext cx="8061352" cy="5749695"/>
          </a:xfrm>
          <a:prstGeom prst="roundRect">
            <a:avLst>
              <a:gd name="adj" fmla="val 3003"/>
            </a:avLst>
          </a:prstGeom>
        </p:spPr>
      </p:pic>
      <p:sp>
        <p:nvSpPr>
          <p:cNvPr id="39" name="Rectangle 38">
            <a:hlinkClick r:id="rId10"/>
            <a:extLst>
              <a:ext uri="{FF2B5EF4-FFF2-40B4-BE49-F238E27FC236}">
                <a16:creationId xmlns:a16="http://schemas.microsoft.com/office/drawing/2014/main" id="{91DC4E82-7D67-42F3-9D64-2695E4508FD4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05BBF04-E04A-430E-A8DE-8BC2F9720116}"/>
              </a:ext>
            </a:extLst>
          </p:cNvPr>
          <p:cNvSpPr/>
          <p:nvPr/>
        </p:nvSpPr>
        <p:spPr>
          <a:xfrm>
            <a:off x="1047750" y="1271380"/>
            <a:ext cx="2356669" cy="184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2" action="ppaction://hlinksldjump"/>
            <a:extLst>
              <a:ext uri="{FF2B5EF4-FFF2-40B4-BE49-F238E27FC236}">
                <a16:creationId xmlns:a16="http://schemas.microsoft.com/office/drawing/2014/main" id="{7B90D4EA-CFAA-4160-ACED-2F12285DC8CC}"/>
              </a:ext>
            </a:extLst>
          </p:cNvPr>
          <p:cNvSpPr/>
          <p:nvPr/>
        </p:nvSpPr>
        <p:spPr>
          <a:xfrm>
            <a:off x="5677863" y="1128710"/>
            <a:ext cx="1981894" cy="166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2" action="ppaction://hlinksldjump"/>
            <a:extLst>
              <a:ext uri="{FF2B5EF4-FFF2-40B4-BE49-F238E27FC236}">
                <a16:creationId xmlns:a16="http://schemas.microsoft.com/office/drawing/2014/main" id="{544A9FB8-E7C7-4915-BA76-3872E3CB0E30}"/>
              </a:ext>
            </a:extLst>
          </p:cNvPr>
          <p:cNvSpPr/>
          <p:nvPr/>
        </p:nvSpPr>
        <p:spPr>
          <a:xfrm>
            <a:off x="3588205" y="834493"/>
            <a:ext cx="1395668" cy="1577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5CA473BC-6471-4C46-92B3-E8A48F78E923}"/>
              </a:ext>
            </a:extLst>
          </p:cNvPr>
          <p:cNvSpPr/>
          <p:nvPr/>
        </p:nvSpPr>
        <p:spPr>
          <a:xfrm>
            <a:off x="553693" y="3683252"/>
            <a:ext cx="1760149" cy="203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505BA3F3-72E6-4140-A0D0-224900D12B72}"/>
              </a:ext>
            </a:extLst>
          </p:cNvPr>
          <p:cNvSpPr/>
          <p:nvPr/>
        </p:nvSpPr>
        <p:spPr>
          <a:xfrm>
            <a:off x="2465963" y="4745617"/>
            <a:ext cx="1549170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A2DB56D4-E8F7-41B7-B318-82CEBF4D18DA}"/>
              </a:ext>
            </a:extLst>
          </p:cNvPr>
          <p:cNvSpPr/>
          <p:nvPr/>
        </p:nvSpPr>
        <p:spPr>
          <a:xfrm>
            <a:off x="2781436" y="4035792"/>
            <a:ext cx="575358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A4300A58-512D-4C34-9F9F-A69814817D74}"/>
              </a:ext>
            </a:extLst>
          </p:cNvPr>
          <p:cNvSpPr/>
          <p:nvPr/>
        </p:nvSpPr>
        <p:spPr>
          <a:xfrm>
            <a:off x="5308163" y="4157870"/>
            <a:ext cx="863354" cy="1557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4F986FA9-BF27-4671-88B9-F0350C28D66B}"/>
              </a:ext>
            </a:extLst>
          </p:cNvPr>
          <p:cNvSpPr/>
          <p:nvPr/>
        </p:nvSpPr>
        <p:spPr>
          <a:xfrm>
            <a:off x="5059004" y="5381625"/>
            <a:ext cx="797662" cy="628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E45B124D-3AC5-448F-BF8A-2174DB821624}"/>
              </a:ext>
            </a:extLst>
          </p:cNvPr>
          <p:cNvSpPr/>
          <p:nvPr/>
        </p:nvSpPr>
        <p:spPr>
          <a:xfrm>
            <a:off x="5897265" y="4943061"/>
            <a:ext cx="1093129" cy="9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67A67C07-92A3-4A37-966F-80C94A46EF4B}"/>
              </a:ext>
            </a:extLst>
          </p:cNvPr>
          <p:cNvSpPr/>
          <p:nvPr/>
        </p:nvSpPr>
        <p:spPr>
          <a:xfrm rot="1383661">
            <a:off x="7034086" y="5231720"/>
            <a:ext cx="1403118" cy="64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55A08548-BF7E-4DC3-923F-5A942C2C7155}"/>
              </a:ext>
            </a:extLst>
          </p:cNvPr>
          <p:cNvSpPr/>
          <p:nvPr/>
        </p:nvSpPr>
        <p:spPr>
          <a:xfrm>
            <a:off x="6098465" y="2860811"/>
            <a:ext cx="1969210" cy="1396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D57447D3-14B7-4541-B5CB-0FB4839E103D}"/>
              </a:ext>
            </a:extLst>
          </p:cNvPr>
          <p:cNvSpPr/>
          <p:nvPr/>
        </p:nvSpPr>
        <p:spPr>
          <a:xfrm>
            <a:off x="3393598" y="2824920"/>
            <a:ext cx="980147" cy="107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611B6F85-5939-43C7-BC7D-7F0183CA6CF2}"/>
              </a:ext>
            </a:extLst>
          </p:cNvPr>
          <p:cNvSpPr/>
          <p:nvPr/>
        </p:nvSpPr>
        <p:spPr>
          <a:xfrm>
            <a:off x="4716830" y="2497921"/>
            <a:ext cx="701782" cy="1422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44338F80-BEE6-43EC-8C57-2C513CF2A9FA}"/>
              </a:ext>
            </a:extLst>
          </p:cNvPr>
          <p:cNvSpPr/>
          <p:nvPr/>
        </p:nvSpPr>
        <p:spPr>
          <a:xfrm>
            <a:off x="5288840" y="1955416"/>
            <a:ext cx="701782" cy="68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FAD554F6-510F-44D3-B251-3285A194F3D0}"/>
              </a:ext>
            </a:extLst>
          </p:cNvPr>
          <p:cNvSpPr/>
          <p:nvPr/>
        </p:nvSpPr>
        <p:spPr>
          <a:xfrm>
            <a:off x="3840518" y="4006736"/>
            <a:ext cx="1256586" cy="564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7" action="ppaction://hlinksldjump"/>
            <a:extLst>
              <a:ext uri="{FF2B5EF4-FFF2-40B4-BE49-F238E27FC236}">
                <a16:creationId xmlns:a16="http://schemas.microsoft.com/office/drawing/2014/main" id="{5AFDA94B-A682-425F-A011-D6C31EEC4E37}"/>
              </a:ext>
            </a:extLst>
          </p:cNvPr>
          <p:cNvSpPr/>
          <p:nvPr/>
        </p:nvSpPr>
        <p:spPr>
          <a:xfrm>
            <a:off x="3402766" y="4457423"/>
            <a:ext cx="226693" cy="26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7" action="ppaction://hlinksldjump"/>
            <a:extLst>
              <a:ext uri="{FF2B5EF4-FFF2-40B4-BE49-F238E27FC236}">
                <a16:creationId xmlns:a16="http://schemas.microsoft.com/office/drawing/2014/main" id="{4C634B9C-82A4-4AAC-9ABA-6504D8BB8BCC}"/>
              </a:ext>
            </a:extLst>
          </p:cNvPr>
          <p:cNvSpPr/>
          <p:nvPr/>
        </p:nvSpPr>
        <p:spPr>
          <a:xfrm>
            <a:off x="4100217" y="5253365"/>
            <a:ext cx="226693" cy="26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5ED00BE2-8383-4378-AAC7-F8C0500FB427}"/>
              </a:ext>
            </a:extLst>
          </p:cNvPr>
          <p:cNvSpPr/>
          <p:nvPr/>
        </p:nvSpPr>
        <p:spPr>
          <a:xfrm>
            <a:off x="3013855" y="5931814"/>
            <a:ext cx="226693" cy="26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7" action="ppaction://hlinksldjump"/>
            <a:extLst>
              <a:ext uri="{FF2B5EF4-FFF2-40B4-BE49-F238E27FC236}">
                <a16:creationId xmlns:a16="http://schemas.microsoft.com/office/drawing/2014/main" id="{FC166670-8930-4FBD-93B4-CECBE235B94D}"/>
              </a:ext>
            </a:extLst>
          </p:cNvPr>
          <p:cNvSpPr/>
          <p:nvPr/>
        </p:nvSpPr>
        <p:spPr>
          <a:xfrm>
            <a:off x="1825618" y="5791201"/>
            <a:ext cx="302417" cy="309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7" action="ppaction://hlinksldjump"/>
            <a:extLst>
              <a:ext uri="{FF2B5EF4-FFF2-40B4-BE49-F238E27FC236}">
                <a16:creationId xmlns:a16="http://schemas.microsoft.com/office/drawing/2014/main" id="{DD9F2681-A2A4-4641-AF5E-87B923C888D7}"/>
              </a:ext>
            </a:extLst>
          </p:cNvPr>
          <p:cNvSpPr/>
          <p:nvPr/>
        </p:nvSpPr>
        <p:spPr>
          <a:xfrm>
            <a:off x="758819" y="5905500"/>
            <a:ext cx="254642" cy="26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7" action="ppaction://hlinksldjump"/>
            <a:extLst>
              <a:ext uri="{FF2B5EF4-FFF2-40B4-BE49-F238E27FC236}">
                <a16:creationId xmlns:a16="http://schemas.microsoft.com/office/drawing/2014/main" id="{F87AF460-2A89-417C-80E4-4EF4F62E2B81}"/>
              </a:ext>
            </a:extLst>
          </p:cNvPr>
          <p:cNvSpPr/>
          <p:nvPr/>
        </p:nvSpPr>
        <p:spPr>
          <a:xfrm>
            <a:off x="4879695" y="4757220"/>
            <a:ext cx="226693" cy="26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7" action="ppaction://hlinksldjump"/>
            <a:extLst>
              <a:ext uri="{FF2B5EF4-FFF2-40B4-BE49-F238E27FC236}">
                <a16:creationId xmlns:a16="http://schemas.microsoft.com/office/drawing/2014/main" id="{54B9D044-9DB0-4A07-8C64-DA35D6BE274B}"/>
              </a:ext>
            </a:extLst>
          </p:cNvPr>
          <p:cNvSpPr/>
          <p:nvPr/>
        </p:nvSpPr>
        <p:spPr>
          <a:xfrm>
            <a:off x="6253621" y="4469039"/>
            <a:ext cx="255824" cy="30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7" action="ppaction://hlinksldjump"/>
            <a:extLst>
              <a:ext uri="{FF2B5EF4-FFF2-40B4-BE49-F238E27FC236}">
                <a16:creationId xmlns:a16="http://schemas.microsoft.com/office/drawing/2014/main" id="{241A715F-C901-4A12-860B-7CD64A4228CA}"/>
              </a:ext>
            </a:extLst>
          </p:cNvPr>
          <p:cNvSpPr/>
          <p:nvPr/>
        </p:nvSpPr>
        <p:spPr>
          <a:xfrm>
            <a:off x="5903841" y="5905500"/>
            <a:ext cx="255824" cy="30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7" action="ppaction://hlinksldjump"/>
            <a:extLst>
              <a:ext uri="{FF2B5EF4-FFF2-40B4-BE49-F238E27FC236}">
                <a16:creationId xmlns:a16="http://schemas.microsoft.com/office/drawing/2014/main" id="{9246D344-79EC-4156-989A-D20B45E3388A}"/>
              </a:ext>
            </a:extLst>
          </p:cNvPr>
          <p:cNvSpPr/>
          <p:nvPr/>
        </p:nvSpPr>
        <p:spPr>
          <a:xfrm>
            <a:off x="6942123" y="5900405"/>
            <a:ext cx="255824" cy="26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2367F0-237E-48EC-AE9F-8637FFFEC1E0}"/>
              </a:ext>
            </a:extLst>
          </p:cNvPr>
          <p:cNvGrpSpPr/>
          <p:nvPr/>
        </p:nvGrpSpPr>
        <p:grpSpPr>
          <a:xfrm>
            <a:off x="755650" y="984502"/>
            <a:ext cx="2918244" cy="3481708"/>
            <a:chOff x="1148781" y="1643744"/>
            <a:chExt cx="2360556" cy="2816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6D3293-C8B5-4AE1-A30A-C3702C7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781" y="1643744"/>
              <a:ext cx="2360556" cy="28163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0477CC-2183-4695-BCBF-D7627B3EA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7" y="1947575"/>
              <a:ext cx="226033" cy="2396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E502EE-EF64-42A6-BA14-9AFD80313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6" y="2239655"/>
              <a:ext cx="226033" cy="2396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D9DD9A-70E4-4BD9-AB9D-9D5AB75EA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5" y="2544954"/>
              <a:ext cx="226033" cy="239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1EE80A-D9C9-4DB2-8C45-E880FF98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7" y="1951230"/>
              <a:ext cx="226033" cy="2396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01131D-7AD1-44FE-B06D-DFB71A3AA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6" y="2243310"/>
              <a:ext cx="226033" cy="2396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E8B042-1ED3-4B80-9ABF-C1267F31B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5" y="2548609"/>
              <a:ext cx="226033" cy="2396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5F5A99-DCB8-417B-B23B-55BAD1CEBAFB}"/>
              </a:ext>
            </a:extLst>
          </p:cNvPr>
          <p:cNvGrpSpPr/>
          <p:nvPr/>
        </p:nvGrpSpPr>
        <p:grpSpPr>
          <a:xfrm>
            <a:off x="2072278" y="2393137"/>
            <a:ext cx="2918244" cy="3481708"/>
            <a:chOff x="1148781" y="1643744"/>
            <a:chExt cx="2360556" cy="28163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AE409C-500E-4A41-A7B7-4CCFB212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781" y="1643744"/>
              <a:ext cx="2360556" cy="2816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E3A0B4-242D-473A-8F9E-D4E55866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7" y="1947575"/>
              <a:ext cx="226033" cy="2396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0B9DA7-6688-490A-8814-C5E3F8E6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6" y="2239655"/>
              <a:ext cx="226033" cy="2396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9E7F6F-2879-4210-8898-6061947BC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5" y="2544954"/>
              <a:ext cx="226033" cy="2396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00D285-4EA8-4A1C-9567-4CF856068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7" y="1951230"/>
              <a:ext cx="226033" cy="2396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1CE3A90-17AF-4612-B299-CF1DD732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6" y="2243310"/>
              <a:ext cx="226033" cy="2396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F013F95-FCA1-43B5-8779-1CE5D030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75" y="2548609"/>
              <a:ext cx="226033" cy="2396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8ED1B4-856E-4DA5-9B5B-1DAF9BE81570}"/>
              </a:ext>
            </a:extLst>
          </p:cNvPr>
          <p:cNvGrpSpPr/>
          <p:nvPr/>
        </p:nvGrpSpPr>
        <p:grpSpPr>
          <a:xfrm>
            <a:off x="5286925" y="1903625"/>
            <a:ext cx="3031641" cy="2982893"/>
            <a:chOff x="5286925" y="1708419"/>
            <a:chExt cx="3031641" cy="298289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2BE66BD-A3A4-40C9-9E46-1F93AE31A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630">
              <a:off x="5286925" y="1945857"/>
              <a:ext cx="1193092" cy="139554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988E7F-C993-4302-AD20-0F2E2EB6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630">
              <a:off x="6581107" y="1708419"/>
              <a:ext cx="1193092" cy="13955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AC1D92A-0D4C-4CB0-9999-926FF6E3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630">
              <a:off x="5869258" y="3295764"/>
              <a:ext cx="1193092" cy="13955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D5388E-672B-4037-AB98-4907F015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630">
              <a:off x="7125474" y="3072843"/>
              <a:ext cx="1193092" cy="1395548"/>
            </a:xfrm>
            <a:prstGeom prst="rect">
              <a:avLst/>
            </a:prstGeom>
          </p:spPr>
        </p:pic>
      </p:grpSp>
      <p:sp>
        <p:nvSpPr>
          <p:cNvPr id="33" name="Rectangle 32">
            <a:hlinkClick r:id="rId7"/>
            <a:extLst>
              <a:ext uri="{FF2B5EF4-FFF2-40B4-BE49-F238E27FC236}">
                <a16:creationId xmlns:a16="http://schemas.microsoft.com/office/drawing/2014/main" id="{99026A5E-CB5A-40E1-9A79-E8B809FB45F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F4F28-0739-4F06-8D81-47D29327D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09158"/>
            <a:ext cx="7632700" cy="4039684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DA23603E-343A-46D8-B2B2-7AD9DE793EA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C4981-56AF-4B5B-B828-1A5234453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11537"/>
            <a:ext cx="7632700" cy="4114555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C7DDC-6F26-4B5E-9998-3E2B37DBA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43" y="1028410"/>
            <a:ext cx="6917313" cy="4801179"/>
          </a:xfrm>
          <a:prstGeom prst="rect">
            <a:avLst/>
          </a:prstGeom>
        </p:spPr>
      </p:pic>
      <p:sp>
        <p:nvSpPr>
          <p:cNvPr id="21" name="Rectangle 20">
            <a:hlinkClick r:id="rId5"/>
            <a:extLst>
              <a:ext uri="{FF2B5EF4-FFF2-40B4-BE49-F238E27FC236}">
                <a16:creationId xmlns:a16="http://schemas.microsoft.com/office/drawing/2014/main" id="{C335B85B-A923-47B9-A1E6-71EDECC306EF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1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BFACE-0794-4F7F-BBE2-7886EAF17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1" y="775342"/>
            <a:ext cx="6969897" cy="5307315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EF2C5FAB-05BF-4C85-80BA-77624B35D6C8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3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E1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E1E5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330CE-2A60-41D9-A446-6C80C9A4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976" y="913459"/>
            <a:ext cx="1856530" cy="2534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78E0B-3082-4219-8A40-FE6B25600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735" y="913459"/>
            <a:ext cx="1856530" cy="2534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97B2C7-95EF-4BAB-A6B7-3BFBBA037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6217" y="913458"/>
            <a:ext cx="1856530" cy="2534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47DED-8492-4FEF-992E-ECFD837AA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1" y="3811182"/>
            <a:ext cx="931880" cy="1002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262F1-43A2-4200-89F9-B42FC703F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20" y="3811182"/>
            <a:ext cx="931880" cy="1002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7CF1C-DEF9-4CD4-8E47-BDEE45C50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09" y="3811182"/>
            <a:ext cx="931880" cy="1002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6F909-3042-4B7D-9EF3-BD87CA30E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98" y="3811182"/>
            <a:ext cx="931880" cy="1002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08341-D453-4A49-878D-BF5D66E70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87" y="3781173"/>
            <a:ext cx="931880" cy="1002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2B652-42F3-455B-AF62-422C0EA0A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19" y="5016849"/>
            <a:ext cx="931880" cy="1002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4F6EEF-54EA-428D-95C9-586761ABD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2" y="5016849"/>
            <a:ext cx="931880" cy="1002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687A45-2C11-4986-BC5B-9F9851CD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92" y="5016849"/>
            <a:ext cx="931880" cy="1002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61ACC4-8982-4548-ABC7-E252AF14B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6" y="5016849"/>
            <a:ext cx="931880" cy="1002660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id="{063DBE79-4227-4888-ADD6-466311D94260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3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4E4E8EE-FFBE-4067-8E3C-F5FF97F1AF76}"/>
              </a:ext>
            </a:extLst>
          </p:cNvPr>
          <p:cNvSpPr/>
          <p:nvPr/>
        </p:nvSpPr>
        <p:spPr>
          <a:xfrm>
            <a:off x="4053017" y="3052118"/>
            <a:ext cx="102561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393</TotalTime>
  <Words>30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Kiren Cheema</cp:lastModifiedBy>
  <cp:revision>26</cp:revision>
  <dcterms:created xsi:type="dcterms:W3CDTF">2020-04-09T08:48:39Z</dcterms:created>
  <dcterms:modified xsi:type="dcterms:W3CDTF">2020-07-03T10:36:37Z</dcterms:modified>
</cp:coreProperties>
</file>