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2A4CA-0ED9-4C27-9539-E6800CACA6F9}" type="datetimeFigureOut">
              <a:rPr lang="en-GB" smtClean="0"/>
              <a:t>14/10/2022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3649A-64A8-4847-9EEB-F25E073A4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830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2A4CA-0ED9-4C27-9539-E6800CACA6F9}" type="datetimeFigureOut">
              <a:rPr lang="en-GB" smtClean="0"/>
              <a:t>14/10/2022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3649A-64A8-4847-9EEB-F25E073A4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7718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2A4CA-0ED9-4C27-9539-E6800CACA6F9}" type="datetimeFigureOut">
              <a:rPr lang="en-GB" smtClean="0"/>
              <a:t>14/10/2022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3649A-64A8-4847-9EEB-F25E073A4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651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2A4CA-0ED9-4C27-9539-E6800CACA6F9}" type="datetimeFigureOut">
              <a:rPr lang="en-GB" smtClean="0"/>
              <a:t>14/10/2022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3649A-64A8-4847-9EEB-F25E073A4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814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2A4CA-0ED9-4C27-9539-E6800CACA6F9}" type="datetimeFigureOut">
              <a:rPr lang="en-GB" smtClean="0"/>
              <a:t>14/10/2022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3649A-64A8-4847-9EEB-F25E073A4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64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2A4CA-0ED9-4C27-9539-E6800CACA6F9}" type="datetimeFigureOut">
              <a:rPr lang="en-GB" smtClean="0"/>
              <a:t>14/10/2022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3649A-64A8-4847-9EEB-F25E073A4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112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2A4CA-0ED9-4C27-9539-E6800CACA6F9}" type="datetimeFigureOut">
              <a:rPr lang="en-GB" smtClean="0"/>
              <a:t>14/10/2022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3649A-64A8-4847-9EEB-F25E073A4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409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2A4CA-0ED9-4C27-9539-E6800CACA6F9}" type="datetimeFigureOut">
              <a:rPr lang="en-GB" smtClean="0"/>
              <a:t>14/10/2022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3649A-64A8-4847-9EEB-F25E073A4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633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2A4CA-0ED9-4C27-9539-E6800CACA6F9}" type="datetimeFigureOut">
              <a:rPr lang="en-GB" smtClean="0"/>
              <a:t>14/10/2022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3649A-64A8-4847-9EEB-F25E073A4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4961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2A4CA-0ED9-4C27-9539-E6800CACA6F9}" type="datetimeFigureOut">
              <a:rPr lang="en-GB" smtClean="0"/>
              <a:t>14/10/2022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3649A-64A8-4847-9EEB-F25E073A4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699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2A4CA-0ED9-4C27-9539-E6800CACA6F9}" type="datetimeFigureOut">
              <a:rPr lang="en-GB" smtClean="0"/>
              <a:t>14/10/2022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3649A-64A8-4847-9EEB-F25E073A4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546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2A4CA-0ED9-4C27-9539-E6800CACA6F9}" type="datetimeFigureOut">
              <a:rPr lang="en-GB" smtClean="0"/>
              <a:t>14/10/2022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3649A-64A8-4847-9EEB-F25E073A4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5327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old Stars Wallpapers - Top Free Gold Stars Backgrounds - WallpaperAcces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55"/>
          <a:stretch/>
        </p:blipFill>
        <p:spPr bwMode="auto">
          <a:xfrm>
            <a:off x="0" y="0"/>
            <a:ext cx="12192000" cy="695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741612" y="5737225"/>
            <a:ext cx="6986588" cy="122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56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Broadway" panose="04040905080B02020502" pitchFamily="82" charset="0"/>
              </a:rPr>
              <a:t>WOW of the Week</a:t>
            </a:r>
            <a:endParaRPr kumimoji="0" lang="en-US" altLang="en-US" sz="5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533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ive gold stars Royalty Free Vector Image - VectorSto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4" b="30401"/>
          <a:stretch/>
        </p:blipFill>
        <p:spPr bwMode="auto">
          <a:xfrm>
            <a:off x="0" y="5410200"/>
            <a:ext cx="1966047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80358" y="0"/>
            <a:ext cx="81944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600" dirty="0">
                <a:solidFill>
                  <a:srgbClr val="FFC000"/>
                </a:solidFill>
                <a:latin typeface="Broadway" panose="04040905080B02020502" pitchFamily="82" charset="0"/>
              </a:rPr>
              <a:t>Lukasz - 6A</a:t>
            </a:r>
            <a:endParaRPr lang="en-GB" sz="5600" dirty="0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B01E8FD9-7220-4016-B184-B265DC838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959" y="209698"/>
            <a:ext cx="2920044" cy="340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B32D38-546C-4362-AB50-FE4324359C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87"/>
          <a:stretch/>
        </p:blipFill>
        <p:spPr>
          <a:xfrm rot="16200000">
            <a:off x="1192523" y="110052"/>
            <a:ext cx="3573117" cy="56921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820528-2425-4C96-AC7E-A0BB7592A2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694"/>
          <a:stretch/>
        </p:blipFill>
        <p:spPr>
          <a:xfrm>
            <a:off x="3645035" y="2360428"/>
            <a:ext cx="2920044" cy="39783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40046D-77A2-49A0-AA68-98FA8185D7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671"/>
          <a:stretch/>
        </p:blipFill>
        <p:spPr>
          <a:xfrm rot="16200000">
            <a:off x="7460283" y="2533795"/>
            <a:ext cx="3219304" cy="500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433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old Stars Wallpapers - Top Free Gold Stars Backgrounds - WallpaperAcces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55"/>
          <a:stretch/>
        </p:blipFill>
        <p:spPr bwMode="auto">
          <a:xfrm>
            <a:off x="0" y="0"/>
            <a:ext cx="12192000" cy="695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741612" y="5737225"/>
            <a:ext cx="6986588" cy="122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56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Broadway" panose="04040905080B02020502" pitchFamily="82" charset="0"/>
              </a:rPr>
              <a:t>WOW of the Week</a:t>
            </a:r>
            <a:endParaRPr kumimoji="0" lang="en-US" altLang="en-US" sz="5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513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ive gold stars Royalty Free Vector Image - VectorSto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4" b="30401"/>
          <a:stretch/>
        </p:blipFill>
        <p:spPr bwMode="auto">
          <a:xfrm>
            <a:off x="0" y="5410200"/>
            <a:ext cx="1966047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787755" y="0"/>
            <a:ext cx="15566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5600" dirty="0">
                <a:solidFill>
                  <a:srgbClr val="FFC000"/>
                </a:solidFill>
                <a:latin typeface="Broadway" panose="04040905080B02020502" pitchFamily="82" charset="0"/>
              </a:rPr>
              <a:t>3H</a:t>
            </a:r>
            <a:endParaRPr lang="en-GB" sz="5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214129-1D3A-4AEA-A1CE-4A4A25E8D3D0}"/>
              </a:ext>
            </a:extLst>
          </p:cNvPr>
          <p:cNvSpPr/>
          <p:nvPr/>
        </p:nvSpPr>
        <p:spPr>
          <a:xfrm>
            <a:off x="983023" y="-1"/>
            <a:ext cx="235224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5600" dirty="0">
                <a:solidFill>
                  <a:srgbClr val="FFC000"/>
                </a:solidFill>
                <a:latin typeface="Broadway" panose="04040905080B02020502" pitchFamily="82" charset="0"/>
              </a:rPr>
              <a:t>Hafsa</a:t>
            </a:r>
            <a:endParaRPr lang="en-GB" sz="5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B2A77D-9232-4F5E-A13C-F0AD71A8D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781" y="1068588"/>
            <a:ext cx="2368971" cy="27877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44963D-1EBA-456E-88CA-CE758ABEF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261899" y="396464"/>
            <a:ext cx="3105945" cy="24932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347BBB-61AB-4C22-84A8-4B7966E8A5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8046" y="3029242"/>
            <a:ext cx="5672398" cy="3738626"/>
          </a:xfrm>
          <a:prstGeom prst="rect">
            <a:avLst/>
          </a:prstGeom>
        </p:spPr>
      </p:pic>
      <p:pic>
        <p:nvPicPr>
          <p:cNvPr id="1028" name="Picture 4" descr="Amazon.in: Buy Believe You Can and You Will: 150 Lined Journal Pages  Planner Diary Notebook with Inspirational Motivation Quote on the Cover  Book Online at Low Prices in India | Believe You">
            <a:extLst>
              <a:ext uri="{FF2B5EF4-FFF2-40B4-BE49-F238E27FC236}">
                <a16:creationId xmlns:a16="http://schemas.microsoft.com/office/drawing/2014/main" id="{412A16F3-1B85-41C3-BC1A-3A9CC0150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117" y="954106"/>
            <a:ext cx="2493282" cy="528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486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ive gold stars Royalty Free Vector Image - VectorSto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4" b="30401"/>
          <a:stretch/>
        </p:blipFill>
        <p:spPr bwMode="auto">
          <a:xfrm>
            <a:off x="0" y="5410200"/>
            <a:ext cx="1966047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787755" y="0"/>
            <a:ext cx="15566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5600" dirty="0">
                <a:solidFill>
                  <a:srgbClr val="FFC000"/>
                </a:solidFill>
                <a:latin typeface="Broadway" panose="04040905080B02020502" pitchFamily="82" charset="0"/>
              </a:rPr>
              <a:t>3R</a:t>
            </a:r>
            <a:endParaRPr lang="en-GB" sz="5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53E13F-6330-4CD5-9AB0-7E66631E9160}"/>
              </a:ext>
            </a:extLst>
          </p:cNvPr>
          <p:cNvSpPr/>
          <p:nvPr/>
        </p:nvSpPr>
        <p:spPr>
          <a:xfrm>
            <a:off x="4088781" y="477053"/>
            <a:ext cx="58503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5600" dirty="0">
                <a:solidFill>
                  <a:srgbClr val="FFC000"/>
                </a:solidFill>
                <a:latin typeface="Broadway" panose="04040905080B02020502" pitchFamily="82" charset="0"/>
              </a:rPr>
              <a:t>Anthony</a:t>
            </a:r>
            <a:endParaRPr lang="en-GB" sz="5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F9EA41-FEB9-44FF-AC7B-125625A784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31" y="1537253"/>
            <a:ext cx="3198191" cy="23986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956989-9F00-4381-97B6-1A9F5BB07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07994" y="1871806"/>
            <a:ext cx="3525155" cy="26438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561464-4CAE-4D19-93A2-3625BA131E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94"/>
          <a:stretch/>
        </p:blipFill>
        <p:spPr>
          <a:xfrm rot="5400000">
            <a:off x="7915914" y="1747106"/>
            <a:ext cx="3068035" cy="33637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70CE28-D835-4E1F-AA49-80837AE8F4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259" y="3911599"/>
            <a:ext cx="2164522" cy="16233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BD8654-9A5C-46EC-B081-BE114866A9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253" y="4963018"/>
            <a:ext cx="1716156" cy="128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03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ive gold stars Royalty Free Vector Image - VectorSto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4" b="30401"/>
          <a:stretch/>
        </p:blipFill>
        <p:spPr bwMode="auto">
          <a:xfrm>
            <a:off x="0" y="5410200"/>
            <a:ext cx="1966047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818783" y="0"/>
            <a:ext cx="45256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600" dirty="0">
                <a:solidFill>
                  <a:srgbClr val="FFC000"/>
                </a:solidFill>
                <a:latin typeface="Broadway" panose="04040905080B02020502" pitchFamily="82" charset="0"/>
              </a:rPr>
              <a:t>Anaya - 4A</a:t>
            </a:r>
            <a:endParaRPr lang="en-GB" sz="5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D4929D-07C5-42B4-BB83-99419D884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5437" y="387448"/>
            <a:ext cx="5340626" cy="60831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41BE03-899A-41E7-9D2D-C29D25CC33BE}"/>
              </a:ext>
            </a:extLst>
          </p:cNvPr>
          <p:cNvSpPr txBox="1"/>
          <p:nvPr/>
        </p:nvSpPr>
        <p:spPr>
          <a:xfrm>
            <a:off x="132522" y="477052"/>
            <a:ext cx="19660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XCCW Joined 6a" panose="03050602040000000000" pitchFamily="66" charset="0"/>
              </a:rPr>
              <a:t>Anaya has worked extremely hard in her swimming this week.</a:t>
            </a:r>
          </a:p>
          <a:p>
            <a:pPr algn="ctr"/>
            <a:r>
              <a:rPr lang="en-GB" dirty="0">
                <a:latin typeface="XCCW Joined 6a" panose="03050602040000000000" pitchFamily="66" charset="0"/>
              </a:rPr>
              <a:t> </a:t>
            </a:r>
          </a:p>
          <a:p>
            <a:pPr algn="ctr"/>
            <a:r>
              <a:rPr lang="en-GB" dirty="0">
                <a:latin typeface="XCCW Joined 6a" panose="03050602040000000000" pitchFamily="66" charset="0"/>
              </a:rPr>
              <a:t>She has persevered and achieved her goal!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835EC0-0F24-433E-91A1-B57F3A1BD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5105" y="1985756"/>
            <a:ext cx="3629025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479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ive gold stars Royalty Free Vector Image - VectorSto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4" b="30401"/>
          <a:stretch/>
        </p:blipFill>
        <p:spPr bwMode="auto">
          <a:xfrm>
            <a:off x="0" y="5410200"/>
            <a:ext cx="1966047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787755" y="0"/>
            <a:ext cx="15566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600" dirty="0">
                <a:solidFill>
                  <a:srgbClr val="FFC000"/>
                </a:solidFill>
                <a:latin typeface="Broadway" panose="04040905080B02020502" pitchFamily="82" charset="0"/>
              </a:rPr>
              <a:t>4J</a:t>
            </a:r>
            <a:endParaRPr lang="en-GB" sz="5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FFC000-FAFC-485A-AA0D-6F7535990AEA}"/>
              </a:ext>
            </a:extLst>
          </p:cNvPr>
          <p:cNvSpPr/>
          <p:nvPr/>
        </p:nvSpPr>
        <p:spPr>
          <a:xfrm>
            <a:off x="2978668" y="64921"/>
            <a:ext cx="8587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FFC000"/>
                </a:solidFill>
                <a:latin typeface="Broadway" panose="04040905080B02020502" pitchFamily="82" charset="0"/>
              </a:rPr>
              <a:t>Noel- Home learning project.</a:t>
            </a:r>
            <a:endParaRPr lang="en-GB" sz="3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F3CAAF-9D07-4DD9-A9A0-386C3905E1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9" b="4370"/>
          <a:stretch/>
        </p:blipFill>
        <p:spPr>
          <a:xfrm rot="5400000">
            <a:off x="2455475" y="2284789"/>
            <a:ext cx="4735661" cy="29032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414FEB-4A13-493C-AB29-1EC5B3B7B3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4" t="19630" r="7999" b="10148"/>
          <a:stretch/>
        </p:blipFill>
        <p:spPr>
          <a:xfrm rot="5400000">
            <a:off x="6629209" y="1325689"/>
            <a:ext cx="5517264" cy="49529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93E4C1D-EE9E-4EB1-A7BF-D6CF767D8A84}"/>
              </a:ext>
            </a:extLst>
          </p:cNvPr>
          <p:cNvSpPr txBox="1"/>
          <p:nvPr/>
        </p:nvSpPr>
        <p:spPr>
          <a:xfrm>
            <a:off x="293872" y="1789464"/>
            <a:ext cx="29032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C000"/>
                </a:solidFill>
                <a:latin typeface="XCCW Joined 6a" panose="03050602040000000000" pitchFamily="66" charset="0"/>
              </a:rPr>
              <a:t>A fantastic effort from Noel on his home learning project.</a:t>
            </a:r>
          </a:p>
          <a:p>
            <a:endParaRPr lang="en-GB" b="1" dirty="0">
              <a:solidFill>
                <a:srgbClr val="FFC000"/>
              </a:solidFill>
              <a:latin typeface="XCCW Joined 6a" panose="03050602040000000000" pitchFamily="66" charset="0"/>
            </a:endParaRPr>
          </a:p>
          <a:p>
            <a:r>
              <a:rPr lang="en-GB" b="1" dirty="0">
                <a:solidFill>
                  <a:srgbClr val="FFC000"/>
                </a:solidFill>
                <a:latin typeface="XCCW Joined 6a" panose="03050602040000000000" pitchFamily="66" charset="0"/>
              </a:rPr>
              <a:t>Noel told us that this took him 4 days to make!</a:t>
            </a:r>
          </a:p>
        </p:txBody>
      </p:sp>
    </p:spTree>
    <p:extLst>
      <p:ext uri="{BB962C8B-B14F-4D97-AF65-F5344CB8AC3E}">
        <p14:creationId xmlns:p14="http://schemas.microsoft.com/office/powerpoint/2010/main" val="3987912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ive gold stars Royalty Free Vector Image - VectorSto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4" b="30401"/>
          <a:stretch/>
        </p:blipFill>
        <p:spPr bwMode="auto">
          <a:xfrm>
            <a:off x="0" y="5410200"/>
            <a:ext cx="1966047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299699" y="0"/>
            <a:ext cx="20447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600" dirty="0">
                <a:solidFill>
                  <a:srgbClr val="FFC000"/>
                </a:solidFill>
                <a:latin typeface="Broadway" panose="04040905080B02020502" pitchFamily="82" charset="0"/>
              </a:rPr>
              <a:t>5KC</a:t>
            </a:r>
            <a:endParaRPr lang="en-GB" sz="5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045" y="572912"/>
            <a:ext cx="6485468" cy="60847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45" y="1264356"/>
            <a:ext cx="5396089" cy="55936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37778" y="451556"/>
            <a:ext cx="2698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C000"/>
                </a:solidFill>
                <a:latin typeface="XCCW Joined 6a" panose="03050602040000000000" pitchFamily="66" charset="0"/>
              </a:rPr>
              <a:t>James</a:t>
            </a:r>
          </a:p>
        </p:txBody>
      </p:sp>
    </p:spTree>
    <p:extLst>
      <p:ext uri="{BB962C8B-B14F-4D97-AF65-F5344CB8AC3E}">
        <p14:creationId xmlns:p14="http://schemas.microsoft.com/office/powerpoint/2010/main" val="3852971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ive gold stars Royalty Free Vector Image - VectorSto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4" b="30401"/>
          <a:stretch/>
        </p:blipFill>
        <p:spPr bwMode="auto">
          <a:xfrm>
            <a:off x="0" y="5410200"/>
            <a:ext cx="1966047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299699" y="0"/>
            <a:ext cx="20447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600" dirty="0">
                <a:solidFill>
                  <a:srgbClr val="FFC000"/>
                </a:solidFill>
                <a:latin typeface="Broadway" panose="04040905080B02020502" pitchFamily="82" charset="0"/>
              </a:rPr>
              <a:t>5DC</a:t>
            </a:r>
            <a:endParaRPr lang="en-GB" sz="5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0561AE-D9E4-4593-97AC-7165EDDE5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364" y="4757530"/>
            <a:ext cx="7186732" cy="21004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6EC6B3-F132-44E2-AC73-05DF21DF9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4943061" cy="53096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3E798D-18AA-4BB1-B5D0-A94F36A1A7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8922" y="1047416"/>
            <a:ext cx="6056244" cy="34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37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ive gold stars Royalty Free Vector Image - VectorSto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4" b="30401"/>
          <a:stretch/>
        </p:blipFill>
        <p:spPr bwMode="auto">
          <a:xfrm>
            <a:off x="0" y="5410200"/>
            <a:ext cx="1966047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51091" y="0"/>
            <a:ext cx="81156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600" dirty="0">
                <a:solidFill>
                  <a:srgbClr val="FFC000"/>
                </a:solidFill>
                <a:latin typeface="Broadway" panose="04040905080B02020502" pitchFamily="82" charset="0"/>
              </a:rPr>
              <a:t>6R                  Richard</a:t>
            </a:r>
            <a:endParaRPr lang="en-GB" sz="5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781175-58FD-4AFC-BE82-E5EDD9090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654" y="1457690"/>
            <a:ext cx="3533775" cy="563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28DFAF-6D69-49A5-88A3-744EEE6AFE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2" t="8003" b="-2834"/>
          <a:stretch/>
        </p:blipFill>
        <p:spPr>
          <a:xfrm rot="5400000">
            <a:off x="-392768" y="1529302"/>
            <a:ext cx="3964221" cy="30620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C61E41-7DA9-456E-A1C0-F9713A258B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5"/>
          <a:stretch/>
        </p:blipFill>
        <p:spPr>
          <a:xfrm rot="5400000">
            <a:off x="7553268" y="2130198"/>
            <a:ext cx="4830417" cy="380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24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ive gold stars Royalty Free Vector Image - VectorSto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4" b="30401"/>
          <a:stretch/>
        </p:blipFill>
        <p:spPr bwMode="auto">
          <a:xfrm>
            <a:off x="0" y="5410200"/>
            <a:ext cx="1966047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299699" y="0"/>
            <a:ext cx="20447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600" dirty="0">
                <a:solidFill>
                  <a:srgbClr val="FFC000"/>
                </a:solidFill>
                <a:latin typeface="Broadway" panose="04040905080B02020502" pitchFamily="82" charset="0"/>
              </a:rPr>
              <a:t>6SE</a:t>
            </a:r>
            <a:endParaRPr lang="en-GB" sz="5600" dirty="0"/>
          </a:p>
        </p:txBody>
      </p:sp>
      <p:pic>
        <p:nvPicPr>
          <p:cNvPr id="1026" name="Picture 2" descr="IMG_01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082" y="3059555"/>
            <a:ext cx="5388081" cy="4041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27" name="Picture 3" descr="IMG_016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205" y="3457301"/>
            <a:ext cx="4692603" cy="352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329205" y="137425"/>
            <a:ext cx="6096000" cy="32787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9000"/>
              </a:lnSpc>
              <a:spcAft>
                <a:spcPts val="600"/>
              </a:spcAft>
            </a:pPr>
            <a:r>
              <a:rPr lang="en-GB" sz="2400" kern="1400" dirty="0">
                <a:solidFill>
                  <a:srgbClr val="FFC000"/>
                </a:solidFill>
                <a:latin typeface="XCCW Joined 6a" panose="03050602040000000000" pitchFamily="66" charset="0"/>
              </a:rPr>
              <a:t>Presented to</a:t>
            </a:r>
            <a:endParaRPr lang="en-GB" sz="105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>
              <a:lnSpc>
                <a:spcPct val="119000"/>
              </a:lnSpc>
              <a:spcAft>
                <a:spcPts val="600"/>
              </a:spcAft>
            </a:pPr>
            <a:r>
              <a:rPr lang="en-GB" sz="2400" kern="1400" dirty="0">
                <a:solidFill>
                  <a:srgbClr val="FFC000"/>
                </a:solidFill>
                <a:latin typeface="XCCW Joined 6a" panose="03050602040000000000" pitchFamily="66" charset="0"/>
              </a:rPr>
              <a:t>Eliel</a:t>
            </a:r>
            <a:endParaRPr lang="en-GB" sz="105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>
              <a:lnSpc>
                <a:spcPct val="119000"/>
              </a:lnSpc>
              <a:spcAft>
                <a:spcPts val="600"/>
              </a:spcAft>
            </a:pPr>
            <a:r>
              <a:rPr lang="en-GB" sz="2400" kern="1400" dirty="0">
                <a:solidFill>
                  <a:srgbClr val="FFC000"/>
                </a:solidFill>
                <a:latin typeface="XCCW Joined 6a" panose="03050602040000000000" pitchFamily="66" charset="0"/>
              </a:rPr>
              <a:t>in 6SE</a:t>
            </a:r>
            <a:endParaRPr lang="en-GB" sz="105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>
              <a:lnSpc>
                <a:spcPct val="119000"/>
              </a:lnSpc>
              <a:spcAft>
                <a:spcPts val="600"/>
              </a:spcAft>
            </a:pPr>
            <a:r>
              <a:rPr lang="en-GB" sz="2400" kern="1400" dirty="0">
                <a:solidFill>
                  <a:srgbClr val="FFC000"/>
                </a:solidFill>
                <a:latin typeface="XCCW Joined 6a" panose="03050602040000000000" pitchFamily="66" charset="0"/>
              </a:rPr>
              <a:t>for  </a:t>
            </a:r>
            <a:endParaRPr lang="en-GB" sz="105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>
              <a:lnSpc>
                <a:spcPct val="119000"/>
              </a:lnSpc>
              <a:spcAft>
                <a:spcPts val="600"/>
              </a:spcAft>
            </a:pPr>
            <a:r>
              <a:rPr lang="en-GB" sz="2400" kern="1400" dirty="0">
                <a:solidFill>
                  <a:srgbClr val="FFC000"/>
                </a:solidFill>
                <a:latin typeface="XCCW Joined 6a" panose="03050602040000000000" pitchFamily="66" charset="0"/>
              </a:rPr>
              <a:t>consistent work across all subjects</a:t>
            </a:r>
            <a:endParaRPr lang="en-GB" sz="105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GB" sz="9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en-GB" sz="9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680820" cy="57446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0658" y="0"/>
            <a:ext cx="1960587" cy="12046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01189" y="188976"/>
            <a:ext cx="200884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>
                <a:latin typeface="CCW Cursive Writing 6" panose="03050602040000000000" pitchFamily="66" charset="0"/>
              </a:rPr>
              <a:t>Kagan</a:t>
            </a:r>
            <a:r>
              <a:rPr lang="en-GB" sz="1400" dirty="0">
                <a:latin typeface="CCW Cursive Writing 6" panose="03050602040000000000" pitchFamily="66" charset="0"/>
              </a:rPr>
              <a:t> Quiz quiz trade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latin typeface="CCW Cursive Writing 6" panose="03050602040000000000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latin typeface="CCW Cursive Writing 6" panose="03050602040000000000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CCW Cursive Writing 6" panose="03050602040000000000" pitchFamily="66" charset="0"/>
              </a:rPr>
              <a:t>BODMAS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latin typeface="CCW Cursive Writing 6" panose="03050602040000000000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CCW Cursive Writing 6" panose="03050602040000000000" pitchFamily="66" charset="0"/>
              </a:rPr>
              <a:t>The Boy in the Striped Pyjamas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0658" y="3812225"/>
            <a:ext cx="2171140" cy="31655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0927" y="1700154"/>
            <a:ext cx="2035829" cy="14882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25317" y="608180"/>
            <a:ext cx="2123887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078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96</Words>
  <Application>Microsoft Office PowerPoint</Application>
  <PresentationFormat>Widescreen</PresentationFormat>
  <Paragraphs>33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Broadway</vt:lpstr>
      <vt:lpstr>Calibri</vt:lpstr>
      <vt:lpstr>Calibri Light</vt:lpstr>
      <vt:lpstr>CCW Cursive Writing 6</vt:lpstr>
      <vt:lpstr>XCCW Joined 6a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Ryders Green Primary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Leanne Allden</dc:creator>
  <cp:lastModifiedBy>Danny Cope</cp:lastModifiedBy>
  <cp:revision>32</cp:revision>
  <dcterms:created xsi:type="dcterms:W3CDTF">2022-09-28T11:13:16Z</dcterms:created>
  <dcterms:modified xsi:type="dcterms:W3CDTF">2022-10-14T07:23:15Z</dcterms:modified>
</cp:coreProperties>
</file>