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7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2A4CA-0ED9-4C27-9539-E6800CACA6F9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3649A-64A8-4847-9EEB-F25E073A4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830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2A4CA-0ED9-4C27-9539-E6800CACA6F9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3649A-64A8-4847-9EEB-F25E073A4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718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2A4CA-0ED9-4C27-9539-E6800CACA6F9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3649A-64A8-4847-9EEB-F25E073A4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651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2A4CA-0ED9-4C27-9539-E6800CACA6F9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3649A-64A8-4847-9EEB-F25E073A4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814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2A4CA-0ED9-4C27-9539-E6800CACA6F9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3649A-64A8-4847-9EEB-F25E073A4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4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2A4CA-0ED9-4C27-9539-E6800CACA6F9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3649A-64A8-4847-9EEB-F25E073A4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112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2A4CA-0ED9-4C27-9539-E6800CACA6F9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3649A-64A8-4847-9EEB-F25E073A4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409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2A4CA-0ED9-4C27-9539-E6800CACA6F9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3649A-64A8-4847-9EEB-F25E073A4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633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2A4CA-0ED9-4C27-9539-E6800CACA6F9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3649A-64A8-4847-9EEB-F25E073A4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961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2A4CA-0ED9-4C27-9539-E6800CACA6F9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3649A-64A8-4847-9EEB-F25E073A4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699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2A4CA-0ED9-4C27-9539-E6800CACA6F9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3649A-64A8-4847-9EEB-F25E073A4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546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2A4CA-0ED9-4C27-9539-E6800CACA6F9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3649A-64A8-4847-9EEB-F25E073A4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5327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old Stars Wallpapers - Top Free Gold Stars Backgrounds - WallpaperAcces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55"/>
          <a:stretch/>
        </p:blipFill>
        <p:spPr bwMode="auto">
          <a:xfrm>
            <a:off x="0" y="0"/>
            <a:ext cx="12192000" cy="695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741612" y="5737225"/>
            <a:ext cx="6986588" cy="122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56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Broadway" panose="04040905080B02020502" pitchFamily="82" charset="0"/>
              </a:rPr>
              <a:t>WOW of the Week</a:t>
            </a:r>
            <a:endParaRPr kumimoji="0" lang="en-US" altLang="en-US" sz="5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533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ive gold stars Royalty Free Vector Image - Vector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30401"/>
          <a:stretch/>
        </p:blipFill>
        <p:spPr bwMode="auto">
          <a:xfrm>
            <a:off x="0" y="5410200"/>
            <a:ext cx="1966047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49969" y="0"/>
            <a:ext cx="81944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600" dirty="0">
                <a:solidFill>
                  <a:srgbClr val="FFC000"/>
                </a:solidFill>
                <a:latin typeface="Broadway" panose="04040905080B02020502" pitchFamily="82" charset="0"/>
              </a:rPr>
              <a:t>Thomas                    6A</a:t>
            </a:r>
            <a:endParaRPr lang="en-GB" sz="5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5973AD-0E58-4B1E-B8AA-A075350AB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6778" y="954107"/>
            <a:ext cx="4258409" cy="56778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61BE52-9DC2-4F1B-8319-6987EBFF5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37" y="380998"/>
            <a:ext cx="3270009" cy="43600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AADDE7-B860-4819-A245-EB7A4A26E6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0919" y="1406768"/>
            <a:ext cx="3002574" cy="400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33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old Stars Wallpapers - Top Free Gold Stars Backgrounds - WallpaperAcces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55"/>
          <a:stretch/>
        </p:blipFill>
        <p:spPr bwMode="auto">
          <a:xfrm>
            <a:off x="0" y="0"/>
            <a:ext cx="12192000" cy="695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741612" y="5737225"/>
            <a:ext cx="6986588" cy="122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56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Broadway" panose="04040905080B02020502" pitchFamily="82" charset="0"/>
              </a:rPr>
              <a:t>WOW of the Week</a:t>
            </a:r>
            <a:endParaRPr kumimoji="0" lang="en-US" altLang="en-US" sz="5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513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ive gold stars Royalty Free Vector Image - Vector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30401"/>
          <a:stretch/>
        </p:blipFill>
        <p:spPr bwMode="auto">
          <a:xfrm>
            <a:off x="0" y="5410200"/>
            <a:ext cx="1966047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787755" y="0"/>
            <a:ext cx="15566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5600" dirty="0">
                <a:solidFill>
                  <a:srgbClr val="FFC000"/>
                </a:solidFill>
                <a:latin typeface="Broadway" panose="04040905080B02020502" pitchFamily="82" charset="0"/>
              </a:rPr>
              <a:t>3H</a:t>
            </a:r>
            <a:endParaRPr lang="en-GB" sz="5600" dirty="0"/>
          </a:p>
        </p:txBody>
      </p:sp>
      <p:pic>
        <p:nvPicPr>
          <p:cNvPr id="1026" name="Picture 2" descr="20+ Best Inspirational Quotes For kids">
            <a:extLst>
              <a:ext uri="{FF2B5EF4-FFF2-40B4-BE49-F238E27FC236}">
                <a16:creationId xmlns:a16="http://schemas.microsoft.com/office/drawing/2014/main" id="{0C7963BF-294E-4DA4-87CA-2FABED019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774"/>
            <a:ext cx="3167270" cy="316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10EA15-15F3-4E16-82D7-76E697FEF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6710" y="3313044"/>
            <a:ext cx="2968657" cy="34771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7B6FCF-7B08-4DA2-B9FE-E6AD4491C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975382" y="-423996"/>
            <a:ext cx="3477110" cy="48965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A7AF67-E978-4D26-967F-0D9750E9A0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1003" y="3429000"/>
            <a:ext cx="3314788" cy="32543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B4641C-D134-44EF-9E2F-37D9DDBECE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4628" y="1091252"/>
            <a:ext cx="2753598" cy="255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86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ive gold stars Royalty Free Vector Image - Vector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30401"/>
          <a:stretch/>
        </p:blipFill>
        <p:spPr bwMode="auto">
          <a:xfrm>
            <a:off x="0" y="5410200"/>
            <a:ext cx="1966047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787755" y="0"/>
            <a:ext cx="15566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5600" dirty="0">
                <a:solidFill>
                  <a:srgbClr val="FFC000"/>
                </a:solidFill>
                <a:latin typeface="Broadway" panose="04040905080B02020502" pitchFamily="82" charset="0"/>
              </a:rPr>
              <a:t>3R</a:t>
            </a:r>
            <a:endParaRPr lang="en-GB" sz="5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483549-E04F-4825-893D-A98107935463}"/>
              </a:ext>
            </a:extLst>
          </p:cNvPr>
          <p:cNvSpPr txBox="1"/>
          <p:nvPr/>
        </p:nvSpPr>
        <p:spPr>
          <a:xfrm>
            <a:off x="3233530" y="636105"/>
            <a:ext cx="39756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err="1">
                <a:solidFill>
                  <a:srgbClr val="FFC000"/>
                </a:solidFill>
                <a:latin typeface="Broadway" panose="04040905080B02020502" pitchFamily="82" charset="0"/>
              </a:rPr>
              <a:t>Arnika</a:t>
            </a:r>
            <a:endParaRPr lang="en-GB" sz="6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8EFEEB-43FD-417F-87ED-A7A6487454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9" b="6706"/>
          <a:stretch/>
        </p:blipFill>
        <p:spPr>
          <a:xfrm rot="5400000">
            <a:off x="7997672" y="1817868"/>
            <a:ext cx="3824693" cy="28837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47C11C-1E2C-45F5-B23E-58D3FF0C55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49" t="6168" r="8549"/>
          <a:stretch/>
        </p:blipFill>
        <p:spPr>
          <a:xfrm rot="5400000">
            <a:off x="5431015" y="3521796"/>
            <a:ext cx="3556335" cy="25027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F6B4F6-4E37-4802-A1FC-650A6F1481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79" y="3197791"/>
            <a:ext cx="3604591" cy="27034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449C74-6B23-4EE5-BFEA-6778F4D1C4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7" t="13156" r="29289" b="18567"/>
          <a:stretch/>
        </p:blipFill>
        <p:spPr>
          <a:xfrm rot="5400000">
            <a:off x="43859" y="1594067"/>
            <a:ext cx="2506785" cy="201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03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ive gold stars Royalty Free Vector Image - Vector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30401"/>
          <a:stretch/>
        </p:blipFill>
        <p:spPr bwMode="auto">
          <a:xfrm>
            <a:off x="0" y="5410200"/>
            <a:ext cx="1966047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787755" y="0"/>
            <a:ext cx="15566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600" dirty="0">
                <a:solidFill>
                  <a:srgbClr val="FFC000"/>
                </a:solidFill>
                <a:latin typeface="Broadway" panose="04040905080B02020502" pitchFamily="82" charset="0"/>
              </a:rPr>
              <a:t>4A</a:t>
            </a:r>
            <a:endParaRPr lang="en-GB" sz="5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6375C3-B2B8-4E32-85EF-B9933A9AC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35" y="477053"/>
            <a:ext cx="3781425" cy="4286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67056E-A898-4F3D-B627-6606BFC8B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0976" y="590550"/>
            <a:ext cx="3848100" cy="4457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AABC20-122C-4781-B7B1-28EE3ECA96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4265" y="2231127"/>
            <a:ext cx="3733800" cy="442912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F6EE45C-6D6B-47CE-9326-1046AF87D561}"/>
              </a:ext>
            </a:extLst>
          </p:cNvPr>
          <p:cNvCxnSpPr>
            <a:cxnSpLocks/>
          </p:cNvCxnSpPr>
          <p:nvPr/>
        </p:nvCxnSpPr>
        <p:spPr>
          <a:xfrm>
            <a:off x="7884835" y="3336234"/>
            <a:ext cx="1010893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01DE5D3-6D0C-43A0-8890-98E39EA762A5}"/>
              </a:ext>
            </a:extLst>
          </p:cNvPr>
          <p:cNvCxnSpPr>
            <a:cxnSpLocks/>
          </p:cNvCxnSpPr>
          <p:nvPr/>
        </p:nvCxnSpPr>
        <p:spPr>
          <a:xfrm>
            <a:off x="3499194" y="954107"/>
            <a:ext cx="1010893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390CC33-920B-4A72-AEF1-CF7CC70FB3E0}"/>
              </a:ext>
            </a:extLst>
          </p:cNvPr>
          <p:cNvSpPr txBox="1"/>
          <p:nvPr/>
        </p:nvSpPr>
        <p:spPr>
          <a:xfrm>
            <a:off x="2226365" y="5234609"/>
            <a:ext cx="56584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latin typeface="XCCW Joined 6a" panose="03050602040000000000" pitchFamily="66" charset="0"/>
              </a:rPr>
              <a:t>Edvardas</a:t>
            </a:r>
            <a:r>
              <a:rPr lang="en-GB" dirty="0">
                <a:latin typeface="XCCW Joined 6a" panose="03050602040000000000" pitchFamily="66" charset="0"/>
              </a:rPr>
              <a:t> has worked so hard on his maths work, he was working with support at the start of the term and is now consistently working independently.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5A300C-2F53-49E1-A603-B5688F2F1E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5243" y="197748"/>
            <a:ext cx="2178306" cy="293597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D0BA8DC-859F-4993-B2F7-2BB34EE60BD8}"/>
              </a:ext>
            </a:extLst>
          </p:cNvPr>
          <p:cNvSpPr/>
          <p:nvPr/>
        </p:nvSpPr>
        <p:spPr>
          <a:xfrm>
            <a:off x="204700" y="-1"/>
            <a:ext cx="46323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600" dirty="0" err="1">
                <a:solidFill>
                  <a:srgbClr val="FFC000"/>
                </a:solidFill>
                <a:latin typeface="Broadway" panose="04040905080B02020502" pitchFamily="82" charset="0"/>
              </a:rPr>
              <a:t>Edvardas</a:t>
            </a:r>
            <a:r>
              <a:rPr lang="en-GB" sz="5600" dirty="0">
                <a:solidFill>
                  <a:srgbClr val="FFC000"/>
                </a:solidFill>
                <a:latin typeface="Broadway" panose="04040905080B02020502" pitchFamily="82" charset="0"/>
              </a:rPr>
              <a:t> </a:t>
            </a:r>
            <a:endParaRPr lang="en-GB" sz="5600" dirty="0"/>
          </a:p>
        </p:txBody>
      </p:sp>
    </p:spTree>
    <p:extLst>
      <p:ext uri="{BB962C8B-B14F-4D97-AF65-F5344CB8AC3E}">
        <p14:creationId xmlns:p14="http://schemas.microsoft.com/office/powerpoint/2010/main" val="3044479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ive gold stars Royalty Free Vector Image - Vector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30401"/>
          <a:stretch/>
        </p:blipFill>
        <p:spPr bwMode="auto">
          <a:xfrm>
            <a:off x="0" y="5410200"/>
            <a:ext cx="1966047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787755" y="0"/>
            <a:ext cx="15566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600" dirty="0">
                <a:solidFill>
                  <a:srgbClr val="FFC000"/>
                </a:solidFill>
                <a:latin typeface="Broadway" panose="04040905080B02020502" pitchFamily="82" charset="0"/>
              </a:rPr>
              <a:t>4J</a:t>
            </a:r>
            <a:endParaRPr lang="en-GB" sz="5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A40ACF-8582-4189-B13C-4ADBFA1031E9}"/>
              </a:ext>
            </a:extLst>
          </p:cNvPr>
          <p:cNvSpPr txBox="1"/>
          <p:nvPr/>
        </p:nvSpPr>
        <p:spPr>
          <a:xfrm>
            <a:off x="3458817" y="516835"/>
            <a:ext cx="39756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err="1">
                <a:solidFill>
                  <a:srgbClr val="FFC000"/>
                </a:solidFill>
                <a:latin typeface="Broadway" panose="04040905080B02020502" pitchFamily="82" charset="0"/>
              </a:rPr>
              <a:t>Avinaaj</a:t>
            </a:r>
            <a:endParaRPr lang="en-GB" sz="6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E5C0B4-6E49-475E-B219-EFB14C75C1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6" t="5990" r="2174" b="19614"/>
          <a:stretch/>
        </p:blipFill>
        <p:spPr>
          <a:xfrm>
            <a:off x="2146851" y="1624831"/>
            <a:ext cx="8229601" cy="510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12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ive gold stars Royalty Free Vector Image - Vector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30401"/>
          <a:stretch/>
        </p:blipFill>
        <p:spPr bwMode="auto">
          <a:xfrm>
            <a:off x="0" y="5410200"/>
            <a:ext cx="1966047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548055" y="0"/>
            <a:ext cx="17963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600" dirty="0">
                <a:solidFill>
                  <a:srgbClr val="FFC000"/>
                </a:solidFill>
                <a:latin typeface="Broadway" panose="04040905080B02020502" pitchFamily="82" charset="0"/>
              </a:rPr>
              <a:t>5KC</a:t>
            </a:r>
            <a:endParaRPr lang="en-GB" sz="5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3526" y="479173"/>
            <a:ext cx="5819228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15069" y="1150316"/>
            <a:ext cx="5804792" cy="56105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55555" y="530578"/>
            <a:ext cx="205457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600" dirty="0" err="1" smtClean="0">
                <a:solidFill>
                  <a:srgbClr val="FFC000"/>
                </a:solidFill>
                <a:latin typeface="XCCW Joined 6a" panose="03050602040000000000" pitchFamily="66" charset="0"/>
              </a:rPr>
              <a:t>Ariyah</a:t>
            </a:r>
            <a:endParaRPr lang="en-GB" sz="3600" dirty="0">
              <a:solidFill>
                <a:srgbClr val="FFC000"/>
              </a:solidFill>
              <a:latin typeface="XCCW Joined 6a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971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ive gold stars Royalty Free Vector Image - Vector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30401"/>
          <a:stretch/>
        </p:blipFill>
        <p:spPr bwMode="auto">
          <a:xfrm>
            <a:off x="0" y="5410200"/>
            <a:ext cx="1966047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299699" y="0"/>
            <a:ext cx="20447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600" dirty="0">
                <a:solidFill>
                  <a:srgbClr val="FFC000"/>
                </a:solidFill>
                <a:latin typeface="Broadway" panose="04040905080B02020502" pitchFamily="82" charset="0"/>
              </a:rPr>
              <a:t>5DC</a:t>
            </a:r>
            <a:endParaRPr lang="en-GB" sz="5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489525-45F8-45BA-87BC-5DF1FB17A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047" y="1181100"/>
            <a:ext cx="4029075" cy="5676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C1F882-007B-4F09-A41D-2F244753DD3E}"/>
              </a:ext>
            </a:extLst>
          </p:cNvPr>
          <p:cNvSpPr txBox="1"/>
          <p:nvPr/>
        </p:nvSpPr>
        <p:spPr>
          <a:xfrm>
            <a:off x="3458817" y="516835"/>
            <a:ext cx="39756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FFC000"/>
                </a:solidFill>
                <a:latin typeface="Broadway" panose="04040905080B02020502" pitchFamily="82" charset="0"/>
              </a:rPr>
              <a:t>Daisha</a:t>
            </a:r>
            <a:endParaRPr lang="en-GB" sz="6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6E74EE-88C7-4628-8F54-5FF5B9842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880" y="2296917"/>
            <a:ext cx="5235192" cy="404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37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ive gold stars Royalty Free Vector Image - Vector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30401"/>
          <a:stretch/>
        </p:blipFill>
        <p:spPr bwMode="auto">
          <a:xfrm>
            <a:off x="0" y="5410200"/>
            <a:ext cx="1966047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3005" y="0"/>
            <a:ext cx="120713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600" dirty="0">
                <a:solidFill>
                  <a:srgbClr val="FFC000"/>
                </a:solidFill>
                <a:latin typeface="Broadway" panose="04040905080B02020502" pitchFamily="82" charset="0"/>
              </a:rPr>
              <a:t>                     Fatima                      6R</a:t>
            </a:r>
            <a:endParaRPr lang="en-GB" sz="5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37E68E-5B73-4F9E-B718-7B40C542E1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524" y="3670898"/>
            <a:ext cx="4125845" cy="30943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C361F5-B001-47C3-918B-97C41BC77F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382" y="3727243"/>
            <a:ext cx="3975591" cy="29816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8341A8-2F81-4EC3-9A10-9F90E61F19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2"/>
          <a:stretch/>
        </p:blipFill>
        <p:spPr>
          <a:xfrm>
            <a:off x="4599998" y="1066798"/>
            <a:ext cx="4497695" cy="2604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F9D1EF-A167-4AD2-8F8A-B4D270249F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696"/>
            <a:ext cx="3703983" cy="277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24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ive gold stars Royalty Free Vector Image - Vector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30401"/>
          <a:stretch/>
        </p:blipFill>
        <p:spPr bwMode="auto">
          <a:xfrm>
            <a:off x="0" y="5410200"/>
            <a:ext cx="1966047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299699" y="0"/>
            <a:ext cx="20447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600" dirty="0">
                <a:solidFill>
                  <a:srgbClr val="FFC000"/>
                </a:solidFill>
                <a:latin typeface="Broadway" panose="04040905080B02020502" pitchFamily="82" charset="0"/>
              </a:rPr>
              <a:t>6SE</a:t>
            </a:r>
            <a:endParaRPr lang="en-GB" sz="5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187" y="400594"/>
            <a:ext cx="6546482" cy="619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078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53</Words>
  <Application>Microsoft Office PowerPoint</Application>
  <PresentationFormat>Widescreen</PresentationFormat>
  <Paragraphs>17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Broadway</vt:lpstr>
      <vt:lpstr>Calibri</vt:lpstr>
      <vt:lpstr>Calibri Light</vt:lpstr>
      <vt:lpstr>XCCW Joined 6a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Ryders Green Primary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Leanne Allden</dc:creator>
  <cp:lastModifiedBy>Emma.Bentley</cp:lastModifiedBy>
  <cp:revision>13</cp:revision>
  <dcterms:created xsi:type="dcterms:W3CDTF">2022-09-28T11:13:16Z</dcterms:created>
  <dcterms:modified xsi:type="dcterms:W3CDTF">2022-10-06T07:25:37Z</dcterms:modified>
</cp:coreProperties>
</file>