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58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3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1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5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1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3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6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9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A4CA-0ED9-4C27-9539-E6800CACA6F9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649A-64A8-4847-9EEB-F25E073A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Stars Wallpapers - Top Free Gold Stars Backgrounds - WallpaperAcc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5"/>
          <a:stretch/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41612" y="5737225"/>
            <a:ext cx="6986588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roadway" panose="04040905080B02020502" pitchFamily="82" charset="0"/>
              </a:rPr>
              <a:t>WOW of the Week</a:t>
            </a:r>
            <a:endParaRPr kumimoji="0" lang="en-US" altLang="en-US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3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9969" y="0"/>
            <a:ext cx="8194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Jessica - 6A</a:t>
            </a:r>
            <a:endParaRPr lang="en-GB" sz="5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1B7DE-4E0F-49F0-AD8A-F05F8A8F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281" y="477053"/>
            <a:ext cx="2400300" cy="326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510603-5678-4C66-A86C-D65BD48D3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60" y="873622"/>
            <a:ext cx="4532780" cy="2473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251F8-13FD-4480-97F0-C7DE1D52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741" y="2160482"/>
            <a:ext cx="5849721" cy="412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14D2-9AC7-4AC9-BA18-67C905F10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935" y="2954361"/>
            <a:ext cx="3622065" cy="39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Stars Wallpapers - Top Free Gold Stars Backgrounds - WallpaperAcc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5"/>
          <a:stretch/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41612" y="5737225"/>
            <a:ext cx="6986588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roadway" panose="04040905080B02020502" pitchFamily="82" charset="0"/>
              </a:rPr>
              <a:t>WOW of the Week</a:t>
            </a:r>
            <a:endParaRPr kumimoji="0" lang="en-US" altLang="en-US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1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87755" y="0"/>
            <a:ext cx="1556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5600" dirty="0">
                <a:solidFill>
                  <a:srgbClr val="FFC000"/>
                </a:solidFill>
                <a:latin typeface="Broadway" panose="04040905080B02020502" pitchFamily="82" charset="0"/>
              </a:rPr>
              <a:t>3H</a:t>
            </a:r>
            <a:endParaRPr lang="en-GB" sz="5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CF5B7-371E-4585-B000-1D1D49D28DB0}"/>
              </a:ext>
            </a:extLst>
          </p:cNvPr>
          <p:cNvSpPr/>
          <p:nvPr/>
        </p:nvSpPr>
        <p:spPr>
          <a:xfrm>
            <a:off x="3419062" y="39707"/>
            <a:ext cx="9614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3H- Yaseen</a:t>
            </a:r>
            <a:endParaRPr lang="en-GB" sz="5600" dirty="0"/>
          </a:p>
        </p:txBody>
      </p:sp>
      <p:pic>
        <p:nvPicPr>
          <p:cNvPr id="1026" name="Picture 2" descr="Everyday | Inspirational quotes for kids, Learning quotes, Quotes for  students">
            <a:extLst>
              <a:ext uri="{FF2B5EF4-FFF2-40B4-BE49-F238E27FC236}">
                <a16:creationId xmlns:a16="http://schemas.microsoft.com/office/drawing/2014/main" id="{C5810112-8151-40FB-80AB-56FF29E9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" y="132522"/>
            <a:ext cx="2236304" cy="22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744160-FA67-49B2-8DDB-79A1E2AD9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055" y="861293"/>
            <a:ext cx="2236304" cy="2041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79614-FF54-493F-8BAE-DC1AD82BF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182" y="5104108"/>
            <a:ext cx="2715469" cy="1638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70C67-0CFA-4B0A-A706-CC3289A10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3346" y="2938317"/>
            <a:ext cx="1813722" cy="2193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1ABC9-E9C9-4B65-8E62-A25698A59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14498" y="2470927"/>
            <a:ext cx="3378803" cy="3128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FB6BB-83BF-4E9E-815F-2300E3E6FB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903070" y="187238"/>
            <a:ext cx="3353268" cy="4887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47568-F9F3-4DEF-B5E9-45DCA1D98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356686" y="3741775"/>
            <a:ext cx="4541111" cy="27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87755" y="0"/>
            <a:ext cx="1556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5600" dirty="0">
                <a:solidFill>
                  <a:srgbClr val="FFC000"/>
                </a:solidFill>
                <a:latin typeface="Broadway" panose="04040905080B02020502" pitchFamily="82" charset="0"/>
              </a:rPr>
              <a:t>3R</a:t>
            </a:r>
            <a:endParaRPr lang="en-GB" sz="5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E28B3-AC27-4FD5-AB61-E5A342D50DC3}"/>
              </a:ext>
            </a:extLst>
          </p:cNvPr>
          <p:cNvSpPr/>
          <p:nvPr/>
        </p:nvSpPr>
        <p:spPr>
          <a:xfrm>
            <a:off x="4143485" y="477053"/>
            <a:ext cx="32512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>
                <a:solidFill>
                  <a:srgbClr val="FFC000"/>
                </a:solidFill>
                <a:latin typeface="Broadway" panose="04040905080B02020502" pitchFamily="82" charset="0"/>
              </a:rPr>
              <a:t>Deegbi</a:t>
            </a:r>
            <a:endParaRPr lang="en-GB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268BA-50DD-4F5B-A012-78F48B3FD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96" y="873341"/>
            <a:ext cx="2359716" cy="3146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2922F-EAFC-4B46-9707-B9592D8BB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44" y="3730994"/>
            <a:ext cx="2160933" cy="2881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252E74-4DEE-4151-934C-636B199A5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8" y="3585869"/>
            <a:ext cx="1738518" cy="2318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06A240-AAB4-4C49-B6D8-1EF9BADD2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8" y="954107"/>
            <a:ext cx="1795163" cy="2393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188D91-2BE5-4A52-9DDB-F6FC99FAA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54" y="1437353"/>
            <a:ext cx="2691019" cy="2018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089120-62C7-43AD-B5B3-6F25AC4F10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34" y="3053576"/>
            <a:ext cx="2824053" cy="211804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45DAB7-617B-44DF-AA26-F48DA542D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20588" r="6982" b="26079"/>
          <a:stretch/>
        </p:blipFill>
        <p:spPr bwMode="auto">
          <a:xfrm>
            <a:off x="3857033" y="4767835"/>
            <a:ext cx="2673242" cy="1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0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29949" y="0"/>
            <a:ext cx="9614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4A – Christopher </a:t>
            </a:r>
            <a:endParaRPr lang="en-GB" sz="5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45BCD-193F-46B6-A4CB-CEDB81E15C60}"/>
              </a:ext>
            </a:extLst>
          </p:cNvPr>
          <p:cNvSpPr txBox="1"/>
          <p:nvPr/>
        </p:nvSpPr>
        <p:spPr>
          <a:xfrm>
            <a:off x="212034" y="212035"/>
            <a:ext cx="1899788" cy="47705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XCCW Joined 6a" panose="03050602040000000000" pitchFamily="66" charset="0"/>
              </a:rPr>
              <a:t>A very quick mention and well done to all those in 4A who were a part of: </a:t>
            </a:r>
          </a:p>
          <a:p>
            <a:pPr algn="ctr"/>
            <a:endParaRPr lang="en-GB" sz="1600" dirty="0">
              <a:latin typeface="XCCW Joined 6a" panose="03050602040000000000" pitchFamily="66" charset="0"/>
            </a:endParaRPr>
          </a:p>
          <a:p>
            <a:pPr algn="ctr"/>
            <a:r>
              <a:rPr lang="en-GB" sz="1600" dirty="0">
                <a:latin typeface="XCCW Joined 6a" panose="03050602040000000000" pitchFamily="66" charset="0"/>
              </a:rPr>
              <a:t>36 armbands coming off in swimming last week</a:t>
            </a:r>
          </a:p>
          <a:p>
            <a:pPr algn="ctr"/>
            <a:endParaRPr lang="en-GB" sz="1600" dirty="0">
              <a:latin typeface="XCCW Joined 6a" panose="03050602040000000000" pitchFamily="66" charset="0"/>
            </a:endParaRPr>
          </a:p>
          <a:p>
            <a:pPr algn="ctr"/>
            <a:r>
              <a:rPr lang="en-GB" sz="1600" dirty="0">
                <a:latin typeface="XCCW Joined 6a" panose="03050602040000000000" pitchFamily="66" charset="0"/>
              </a:rPr>
              <a:t>and </a:t>
            </a:r>
          </a:p>
          <a:p>
            <a:endParaRPr lang="en-GB" sz="1600" dirty="0">
              <a:latin typeface="XCCW Joined 6a" panose="03050602040000000000" pitchFamily="66" charset="0"/>
            </a:endParaRPr>
          </a:p>
          <a:p>
            <a:pPr algn="ctr"/>
            <a:r>
              <a:rPr lang="en-GB" sz="1600" dirty="0">
                <a:latin typeface="XCCW Joined 6a" panose="03050602040000000000" pitchFamily="66" charset="0"/>
              </a:rPr>
              <a:t>19 children moving up a book band this half term.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97DC4-8EC5-463D-B75D-0D52F229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45" y="954107"/>
            <a:ext cx="3193773" cy="4427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BBF9C-300A-42CC-92B0-6C7C751EF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691" y="871537"/>
            <a:ext cx="3724275" cy="5693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49465-6C44-4706-9D86-EB72387EBBB2}"/>
              </a:ext>
            </a:extLst>
          </p:cNvPr>
          <p:cNvSpPr txBox="1"/>
          <p:nvPr/>
        </p:nvSpPr>
        <p:spPr>
          <a:xfrm>
            <a:off x="2137912" y="5703213"/>
            <a:ext cx="581770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XCCW Joined 6a" panose="03050602040000000000" pitchFamily="66" charset="0"/>
              </a:rPr>
              <a:t>“</a:t>
            </a:r>
            <a:r>
              <a:rPr lang="en-GB" sz="1400" dirty="0">
                <a:latin typeface="XCCW Joined 6a" panose="03050602040000000000" pitchFamily="66" charset="0"/>
              </a:rPr>
              <a:t>learning about volcanoes has inspired me to visit Pompeii to study Mt Vesuvius and also see what artefacts are there from when the city got buried</a:t>
            </a:r>
            <a:r>
              <a:rPr lang="en-GB" dirty="0">
                <a:latin typeface="XCCW Joined 6a" panose="03050602040000000000" pitchFamily="66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BBDF3-B46F-426C-AF91-A75C31666DA6}"/>
              </a:ext>
            </a:extLst>
          </p:cNvPr>
          <p:cNvSpPr txBox="1"/>
          <p:nvPr/>
        </p:nvSpPr>
        <p:spPr>
          <a:xfrm>
            <a:off x="6069497" y="3653902"/>
            <a:ext cx="204041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XCCW Joined 6a" panose="03050602040000000000" pitchFamily="66" charset="0"/>
              </a:rPr>
              <a:t>“I would like to be a volcanologist to so I can fly over volcanoes in a helicopter all around the world”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001C-2EAF-45D8-B3D4-CCBA17C98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499" y="1078541"/>
            <a:ext cx="2905746" cy="23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7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87755" y="0"/>
            <a:ext cx="1556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4J</a:t>
            </a:r>
            <a:endParaRPr lang="en-GB" sz="5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19CBA-AC50-443A-BB0C-2B500F8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051">
            <a:off x="8291531" y="2802639"/>
            <a:ext cx="2658847" cy="35708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8D1167-20F3-4877-97AF-1C4E8EF7A7F8}"/>
              </a:ext>
            </a:extLst>
          </p:cNvPr>
          <p:cNvSpPr/>
          <p:nvPr/>
        </p:nvSpPr>
        <p:spPr>
          <a:xfrm>
            <a:off x="2765259" y="107721"/>
            <a:ext cx="51099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C000"/>
                </a:solidFill>
                <a:latin typeface="Broadway" panose="04040905080B02020502" pitchFamily="82" charset="0"/>
              </a:rPr>
              <a:t>Mollie-May</a:t>
            </a:r>
            <a:endParaRPr lang="en-GB" sz="6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43A8F-4E65-4A85-BD26-F46453250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149" r="57537" b="14589"/>
          <a:stretch/>
        </p:blipFill>
        <p:spPr>
          <a:xfrm>
            <a:off x="4337301" y="1215717"/>
            <a:ext cx="3273287" cy="5367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45137F-2533-42A6-86A7-FE00063C3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1663">
            <a:off x="609900" y="1737426"/>
            <a:ext cx="2999585" cy="26308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8AD544-3E7E-4011-88C9-C2275B909829}"/>
              </a:ext>
            </a:extLst>
          </p:cNvPr>
          <p:cNvSpPr/>
          <p:nvPr/>
        </p:nvSpPr>
        <p:spPr>
          <a:xfrm>
            <a:off x="7915335" y="1187756"/>
            <a:ext cx="4429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Broadway" panose="04040905080B02020502" pitchFamily="82" charset="0"/>
              </a:rPr>
              <a:t>“We made panpipes to understand how pitch worked.”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791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48055" y="0"/>
            <a:ext cx="1796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5KC</a:t>
            </a:r>
            <a:endParaRPr lang="en-GB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7055555" y="530578"/>
            <a:ext cx="20545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C000"/>
                </a:solidFill>
                <a:latin typeface="XCCW Joined 6a" panose="03050602040000000000" pitchFamily="66" charset="0"/>
              </a:rPr>
              <a:t>Ariyah</a:t>
            </a:r>
            <a:endParaRPr lang="en-GB" sz="3600" dirty="0">
              <a:solidFill>
                <a:srgbClr val="FFC000"/>
              </a:solidFill>
              <a:latin typeface="XCCW Joined 6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4413" y="1927058"/>
            <a:ext cx="5489217" cy="4547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4958" y="2000957"/>
            <a:ext cx="5401728" cy="4312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0"/>
            <a:ext cx="3736624" cy="31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99699" y="0"/>
            <a:ext cx="2044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5DC</a:t>
            </a:r>
            <a:endParaRPr lang="en-GB" sz="5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71A17-A2CB-4A0D-BA54-9D2B97C53782}"/>
              </a:ext>
            </a:extLst>
          </p:cNvPr>
          <p:cNvSpPr/>
          <p:nvPr/>
        </p:nvSpPr>
        <p:spPr>
          <a:xfrm>
            <a:off x="273005" y="0"/>
            <a:ext cx="12071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                     </a:t>
            </a:r>
            <a:r>
              <a:rPr lang="en-GB" sz="5600" dirty="0" err="1">
                <a:solidFill>
                  <a:srgbClr val="FFC000"/>
                </a:solidFill>
                <a:latin typeface="Broadway" panose="04040905080B02020502" pitchFamily="82" charset="0"/>
              </a:rPr>
              <a:t>Aadhya</a:t>
            </a:r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 </a:t>
            </a:r>
            <a:endParaRPr lang="en-GB" sz="5600" dirty="0">
              <a:latin typeface="Broadway" panose="04040905080B020205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9B2A6-AF3B-4635-8454-83A794735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107"/>
            <a:ext cx="4029075" cy="4095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84A51-A969-4A80-BA98-2459B7448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2" y="954107"/>
            <a:ext cx="4029075" cy="553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2E03B-BA41-48AF-B6AA-072705DDB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72" y="954107"/>
            <a:ext cx="4057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005" y="0"/>
            <a:ext cx="12071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                     </a:t>
            </a:r>
            <a:r>
              <a:rPr lang="en-GB" sz="5600" dirty="0">
                <a:solidFill>
                  <a:srgbClr val="FFC000"/>
                </a:solidFill>
                <a:latin typeface="XCCW Joined 6a" panose="03050602040000000000" pitchFamily="66" charset="0"/>
              </a:rPr>
              <a:t>Adelina     6R</a:t>
            </a:r>
            <a:endParaRPr lang="en-GB" sz="5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BEA24-416C-4AC3-A69E-0B266EA2C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t="12978"/>
          <a:stretch/>
        </p:blipFill>
        <p:spPr>
          <a:xfrm>
            <a:off x="3763617" y="3167269"/>
            <a:ext cx="4108174" cy="3558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90322F-8C63-4DFE-995A-3CF00D36CC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r="31065"/>
          <a:stretch/>
        </p:blipFill>
        <p:spPr>
          <a:xfrm rot="16200000">
            <a:off x="795959" y="-663437"/>
            <a:ext cx="2279375" cy="3871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621595-4E65-4A65-9361-D79F3C87B4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6134" r="24593" b="-6134"/>
          <a:stretch/>
        </p:blipFill>
        <p:spPr>
          <a:xfrm rot="16200000">
            <a:off x="8712468" y="761182"/>
            <a:ext cx="2888972" cy="3672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452164-3484-44BD-B341-5578025C40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603" t="20345"/>
          <a:stretch/>
        </p:blipFill>
        <p:spPr>
          <a:xfrm>
            <a:off x="2163813" y="3399183"/>
            <a:ext cx="1402038" cy="30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ve gold star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30401"/>
          <a:stretch/>
        </p:blipFill>
        <p:spPr bwMode="auto">
          <a:xfrm>
            <a:off x="0" y="5410200"/>
            <a:ext cx="19660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6297" y="0"/>
            <a:ext cx="901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00" dirty="0">
                <a:solidFill>
                  <a:srgbClr val="FFC000"/>
                </a:solidFill>
                <a:latin typeface="Broadway" panose="04040905080B02020502" pitchFamily="82" charset="0"/>
              </a:rPr>
              <a:t>6SE</a:t>
            </a:r>
            <a:endParaRPr lang="en-GB" sz="5600" dirty="0"/>
          </a:p>
        </p:txBody>
      </p:sp>
      <p:pic>
        <p:nvPicPr>
          <p:cNvPr id="1026" name="Picture 2" descr="IMG samj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32629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71" y="-1588"/>
            <a:ext cx="4713669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MG_01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1155" y="2506220"/>
            <a:ext cx="4712926" cy="377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41626"/>
            <a:ext cx="3048391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CW Cursive Writing 6" panose="03050602040000000000" pitchFamily="66" charset="0"/>
              </a:rPr>
              <a:t>This certificate is awarded to </a:t>
            </a:r>
            <a:r>
              <a:rPr lang="en-GB" sz="1600" dirty="0" err="1">
                <a:latin typeface="CCW Cursive Writing 6" panose="03050602040000000000" pitchFamily="66" charset="0"/>
              </a:rPr>
              <a:t>Samjik</a:t>
            </a:r>
            <a:r>
              <a:rPr lang="en-GB" sz="1600" dirty="0">
                <a:latin typeface="CCW Cursive Writing 6" panose="03050602040000000000" pitchFamily="66" charset="0"/>
              </a:rPr>
              <a:t> Limbu </a:t>
            </a:r>
            <a:r>
              <a:rPr lang="en-GB" sz="1600" dirty="0" err="1">
                <a:latin typeface="CCW Cursive Writing 6" panose="03050602040000000000" pitchFamily="66" charset="0"/>
              </a:rPr>
              <a:t>Lingden</a:t>
            </a:r>
            <a:r>
              <a:rPr lang="en-GB" sz="1600" dirty="0">
                <a:latin typeface="CCW Cursive Writing 6" panose="03050602040000000000" pitchFamily="66" charset="0"/>
              </a:rPr>
              <a:t> for computer programming at school and at home using  Python software.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638312" y="-1588"/>
            <a:ext cx="2904565" cy="182142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      I would love to write programming code for a living one day,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936" y="1679526"/>
            <a:ext cx="1457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163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Broadway</vt:lpstr>
      <vt:lpstr>Calibri</vt:lpstr>
      <vt:lpstr>Calibri Light</vt:lpstr>
      <vt:lpstr>CCW Cursive Writing 6</vt:lpstr>
      <vt:lpstr>XCCW Joined 6a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Ryders Green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Allden</dc:creator>
  <cp:lastModifiedBy>KS2 Hall</cp:lastModifiedBy>
  <cp:revision>26</cp:revision>
  <dcterms:created xsi:type="dcterms:W3CDTF">2022-09-28T11:13:16Z</dcterms:created>
  <dcterms:modified xsi:type="dcterms:W3CDTF">2022-10-07T07:54:04Z</dcterms:modified>
</cp:coreProperties>
</file>