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2" r:id="rId2"/>
    <p:sldId id="268" r:id="rId3"/>
    <p:sldId id="271" r:id="rId4"/>
    <p:sldId id="26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742"/>
    <p:restoredTop sz="95988"/>
  </p:normalViewPr>
  <p:slideViewPr>
    <p:cSldViewPr snapToGrid="0" snapToObjects="1">
      <p:cViewPr varScale="1">
        <p:scale>
          <a:sx n="112" d="100"/>
          <a:sy n="112" d="100"/>
        </p:scale>
        <p:origin x="22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11/13/22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video" Target="../media/media1.MOV"/><Relationship Id="rId7" Type="http://schemas.openxmlformats.org/officeDocument/2006/relationships/image" Target="../media/image11.JPG"/><Relationship Id="rId2" Type="http://schemas.microsoft.com/office/2007/relationships/media" Target="../media/media1.MOV"/><Relationship Id="rId1" Type="http://schemas.openxmlformats.org/officeDocument/2006/relationships/tags" Target="../tags/tag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563D0-890E-334D-8E58-007968FB2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INTENTIONS FOR WORKSHOP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B3A5F-6F05-0545-BBF7-36A3FA2311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AutoNum type="arabicParenR"/>
            </a:pPr>
            <a:r>
              <a:rPr lang="en-GB" dirty="0"/>
              <a:t>GET TO KNOW ASSEMBLIES</a:t>
            </a:r>
          </a:p>
          <a:p>
            <a:pPr marL="457200" indent="-457200">
              <a:buAutoNum type="arabicParenR"/>
            </a:pPr>
            <a:r>
              <a:rPr lang="en-GB" dirty="0"/>
              <a:t>‘WHATS IN MY BAG’</a:t>
            </a:r>
          </a:p>
          <a:p>
            <a:pPr marL="457200" indent="-457200">
              <a:buAutoNum type="arabicParenR"/>
            </a:pPr>
            <a:r>
              <a:rPr lang="en-GB" dirty="0"/>
              <a:t>SIDE BY SIDE PROJECT</a:t>
            </a:r>
          </a:p>
          <a:p>
            <a:pPr marL="457200" indent="-457200">
              <a:buAutoNum type="arabicParenR"/>
            </a:pPr>
            <a:r>
              <a:rPr lang="en-GB" dirty="0"/>
              <a:t>EXTENSION PROJECT</a:t>
            </a:r>
          </a:p>
          <a:p>
            <a:pPr marL="457200" indent="-457200">
              <a:buFont typeface="Arial" panose="020B0604020202020204" pitchFamily="34" charset="0"/>
              <a:buAutoNum type="arabicParenR"/>
            </a:pPr>
            <a:r>
              <a:rPr lang="en-GB" dirty="0"/>
              <a:t>PROGRESSION AND ACHIEVEMENT</a:t>
            </a:r>
          </a:p>
          <a:p>
            <a:pPr marL="457200" indent="-457200">
              <a:buFont typeface="Arial" panose="020B0604020202020204" pitchFamily="34" charset="0"/>
              <a:buAutoNum type="arabicParenR"/>
            </a:pPr>
            <a:r>
              <a:rPr lang="en-GB" dirty="0"/>
              <a:t>WHERE IS THOU STEM?</a:t>
            </a:r>
          </a:p>
          <a:p>
            <a:pPr marL="457200" indent="-457200">
              <a:buFont typeface="Arial" panose="020B0604020202020204" pitchFamily="34" charset="0"/>
              <a:buAutoNum type="arabicParenR"/>
            </a:pPr>
            <a:r>
              <a:rPr lang="en-GB" dirty="0"/>
              <a:t>AOB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1651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44BB5-28C4-104B-9998-E52183E2A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006" y="-308233"/>
            <a:ext cx="9905998" cy="1478570"/>
          </a:xfrm>
        </p:spPr>
        <p:txBody>
          <a:bodyPr/>
          <a:lstStyle/>
          <a:p>
            <a:r>
              <a:rPr lang="en-US" b="1" u="sng" dirty="0"/>
              <a:t>What we found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67285-20C4-1F4A-9B16-4954FD888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006" y="645288"/>
            <a:ext cx="5714209" cy="354171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children were engaged because of meeting the engineers.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AB4EE6-160F-2849-92DF-50A1363DB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06" y="1654145"/>
            <a:ext cx="2286000" cy="152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BFA3A2-5C33-8948-886D-3FD857C76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184" y="1219200"/>
            <a:ext cx="2579816" cy="2528220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3B0BEC5C-8136-044E-B207-84B0F5493F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6059" y="155585"/>
            <a:ext cx="5061857" cy="7048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Pupil feedback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'It was amazing'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Wow'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'It was so cool'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'I liked that the engineers talked about a lot of facts in the videoconference which could help me when I get older'.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'I learnt how to be an engineer'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Staff feedback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children in my class really enjoyed the workshop. They were very excited to find out we would be learning more about the topic in year 4 and some were asking if we would be doing it again.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They loved getting to explore the equipment and find their own ways to make it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work.   </a:t>
            </a:r>
            <a:r>
              <a:rPr kumimoji="0" lang="en-US" altLang="en-US" sz="3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'Loved it, this is what our children need. They need to know what an engineer is and that they can be one too'.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8" name="Picture 4" descr="☺">
            <a:extLst>
              <a:ext uri="{FF2B5EF4-FFF2-40B4-BE49-F238E27FC236}">
                <a16:creationId xmlns:a16="http://schemas.microsoft.com/office/drawing/2014/main" id="{6C452AA5-4E34-C343-8929-17445001A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6400" y="121920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4BC909-43A5-ADB9-CC11-44C645B6EF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283"/>
          <a:stretch/>
        </p:blipFill>
        <p:spPr>
          <a:xfrm>
            <a:off x="381540" y="3347071"/>
            <a:ext cx="2786570" cy="1793452"/>
          </a:xfrm>
          <a:prstGeom prst="rect">
            <a:avLst/>
          </a:prstGeom>
        </p:spPr>
      </p:pic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2F544DD2-0BB4-4093-5D1A-DB009A3CB2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622"/>
          <a:stretch/>
        </p:blipFill>
        <p:spPr>
          <a:xfrm>
            <a:off x="2667106" y="4623754"/>
            <a:ext cx="3543923" cy="20300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B9BE0A-83BC-F238-AD0E-26A9E19AFE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56608" y="4841880"/>
            <a:ext cx="1346788" cy="169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38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640"/>
    </mc:Choice>
    <mc:Fallback xmlns="">
      <p:transition spd="slow" advTm="10064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41ABC-BFC4-1A48-A2D9-F3500B28C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CB14A6-C0A4-C044-8B8F-5B03A9FE11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482"/>
          <a:stretch/>
        </p:blipFill>
        <p:spPr>
          <a:xfrm>
            <a:off x="287735" y="324830"/>
            <a:ext cx="5143500" cy="26601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89E72B-8D37-C040-94DE-017E6E4A1B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750" t="6302"/>
          <a:stretch/>
        </p:blipFill>
        <p:spPr>
          <a:xfrm>
            <a:off x="5836046" y="324831"/>
            <a:ext cx="2663030" cy="27289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E3644AC-BAA4-AD42-9485-8E11BF4963D6}"/>
              </a:ext>
            </a:extLst>
          </p:cNvPr>
          <p:cNvSpPr txBox="1"/>
          <p:nvPr/>
        </p:nvSpPr>
        <p:spPr>
          <a:xfrm>
            <a:off x="5426861" y="3189275"/>
            <a:ext cx="4514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What we found out in Year 6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2A74685-F8DF-B948-BE66-0BDCC91919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9832" y="618518"/>
            <a:ext cx="2724515" cy="20433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4C314D-A7FB-A849-B7EF-AE4745B9AA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351" t="-5316" r="5901" b="5316"/>
          <a:stretch/>
        </p:blipFill>
        <p:spPr>
          <a:xfrm rot="5400000">
            <a:off x="1219945" y="2337891"/>
            <a:ext cx="3354871" cy="5143500"/>
          </a:xfrm>
          <a:prstGeom prst="rect">
            <a:avLst/>
          </a:prstGeom>
        </p:spPr>
      </p:pic>
      <p:pic>
        <p:nvPicPr>
          <p:cNvPr id="23" name="IMG_0812" descr="IMG_0812">
            <a:hlinkClick r:id="" action="ppaction://media"/>
            <a:extLst>
              <a:ext uri="{FF2B5EF4-FFF2-40B4-BE49-F238E27FC236}">
                <a16:creationId xmlns:a16="http://schemas.microsoft.com/office/drawing/2014/main" id="{14E9A0D7-C49A-844E-86FD-80414BB6703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78836" y="3665533"/>
            <a:ext cx="2885271" cy="286763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6BE65C-9CE4-FE00-7982-1C99FF638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255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89"/>
    </mc:Choice>
    <mc:Fallback xmlns="">
      <p:transition spd="slow" advTm="75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4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6796" objId="22"/>
        <p14:stopEvt time="43247" objId="22"/>
        <p14:playEvt time="49948" objId="23"/>
        <p14:triggerEvt type="onClick" time="49948" objId="23"/>
        <p14:stopEvt time="69755" objId="23"/>
        <p14:playEvt time="73066" objId="22"/>
        <p14:playEvt time="74413" objId="23"/>
        <p14:stopEvt time="75389" objId="22"/>
        <p14:stopEvt time="75389" objId="2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F302A-0459-414C-B093-91156FD03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810232"/>
          </a:xfrm>
        </p:spPr>
        <p:txBody>
          <a:bodyPr/>
          <a:lstStyle/>
          <a:p>
            <a:r>
              <a:rPr lang="en-US" dirty="0"/>
              <a:t>5) Progression and achievement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63F4D-1604-6647-AF31-43BEED4CE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192" y="2260373"/>
            <a:ext cx="9806440" cy="3465513"/>
          </a:xfrm>
        </p:spPr>
        <p:txBody>
          <a:bodyPr/>
          <a:lstStyle/>
          <a:p>
            <a:r>
              <a:rPr lang="en-US" dirty="0"/>
              <a:t>Dominoes</a:t>
            </a:r>
          </a:p>
          <a:p>
            <a:r>
              <a:rPr lang="en-US" dirty="0"/>
              <a:t>Resistance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6844B3-F15A-094B-A365-512D2AB32D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8" t="6019" r="46250" b="15926"/>
          <a:stretch/>
        </p:blipFill>
        <p:spPr>
          <a:xfrm rot="5400000">
            <a:off x="262299" y="2186281"/>
            <a:ext cx="4297137" cy="34108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D598C9-2993-FE4A-BD89-A5301E00E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8751092" y="348341"/>
            <a:ext cx="2732303" cy="21057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A0371D-99A9-544A-B97C-DBF8D0E3FA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49"/>
          <a:stretch/>
        </p:blipFill>
        <p:spPr>
          <a:xfrm rot="5400000">
            <a:off x="4533055" y="2065133"/>
            <a:ext cx="4297137" cy="365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4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47"/>
    </mc:Choice>
    <mc:Fallback xmlns="">
      <p:transition spd="slow" advTm="37947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3|1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13907</TotalTime>
  <Words>186</Words>
  <Application>Microsoft Macintosh PowerPoint</Application>
  <PresentationFormat>Widescreen</PresentationFormat>
  <Paragraphs>28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Tw Cen MT</vt:lpstr>
      <vt:lpstr>Circuit</vt:lpstr>
      <vt:lpstr>INTENTIONS FOR WORKSHOP</vt:lpstr>
      <vt:lpstr>What we found out</vt:lpstr>
      <vt:lpstr>PowerPoint Presentation</vt:lpstr>
      <vt:lpstr>5) Progression and achievement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Lucy Blackmore</dc:creator>
  <cp:lastModifiedBy>Microsoft Office User</cp:lastModifiedBy>
  <cp:revision>28</cp:revision>
  <cp:lastPrinted>2020-11-11T10:13:13Z</cp:lastPrinted>
  <dcterms:created xsi:type="dcterms:W3CDTF">2020-11-02T12:25:13Z</dcterms:created>
  <dcterms:modified xsi:type="dcterms:W3CDTF">2022-11-13T10:43:15Z</dcterms:modified>
</cp:coreProperties>
</file>